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032ECF72-7AFB-4723-99B9-3861E39C99E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15E8952E-86B2-47D0-9F7C-73D62B8B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26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2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4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3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9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8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2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5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8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51CF-8DB4-47F2-90A3-FCD5F9F2CD5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239FA-6FFA-489A-98DA-18221B47D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4343" y="638208"/>
            <a:ext cx="4561057" cy="46474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Coupon  Book  </a:t>
            </a:r>
          </a:p>
          <a:p>
            <a:pPr algn="ctr"/>
            <a:endParaRPr lang="en-US" sz="4000" b="1" cap="all" spc="0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For mom and Dad</a:t>
            </a:r>
          </a:p>
          <a:p>
            <a:pPr algn="ctr"/>
            <a:endParaRPr lang="en-US" sz="4400" b="1" cap="all" spc="0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FROM  </a:t>
            </a:r>
          </a:p>
          <a:p>
            <a:pPr algn="ctr"/>
            <a:endParaRPr lang="en-US" sz="4000" b="1" cap="all" spc="0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Bethany</a:t>
            </a:r>
            <a:endParaRPr lang="en-US" sz="4400" b="1" cap="all" spc="0" dirty="0">
              <a:ln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WSlab\AppData\Local\Microsoft\Windows\Temporary Internet Files\Content.IE5\DL785CCA\MC90043629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Slab\AppData\Local\Microsoft\Windows\Temporary Internet Files\Content.IE5\FRV2HFL7\MC90043639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1765079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Slab\AppData\Local\Microsoft\Windows\Temporary Internet Files\Content.IE5\ZGC446MS\MC90043978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473" y="-76200"/>
            <a:ext cx="2168912" cy="216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WSlab\AppData\Local\Microsoft\Windows\Temporary Internet Files\Content.IE5\FRV2HFL7\MC90043640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21112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WSlab\AppData\Local\Microsoft\Windows\Temporary Internet Files\Content.IE5\ZGC446MS\MC900436344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1435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WSlab\AppData\Local\Microsoft\Windows\Temporary Internet Files\Content.IE5\FRV2HFL7\MP900440274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381625"/>
            <a:ext cx="18573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WSlab\AppData\Local\Microsoft\Windows\Temporary Internet Files\Content.IE5\ZGC446MS\MP90040220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1417320" cy="113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WSlab\AppData\Local\Microsoft\Windows\Temporary Internet Files\Content.IE5\3PIH6TZX\MP90040014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60" y="5008756"/>
            <a:ext cx="183058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39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19600" y="2306847"/>
            <a:ext cx="41941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Dot make </a:t>
            </a:r>
            <a:r>
              <a:rPr lang="en-US" sz="4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a mess. </a:t>
            </a:r>
            <a:endParaRPr lang="en-US" sz="44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6" name="Picture 8" descr="C:\Users\WSlab\AppData\Local\Microsoft\Windows\Temporary Internet Files\Content.IE5\3PIH6TZX\MP90044858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96255"/>
            <a:ext cx="245960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WSlab\AppData\Local\Microsoft\Windows\Temporary Internet Files\Content.IE5\DL785CCA\MP9004221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53397"/>
            <a:ext cx="1910284" cy="276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7800" y="1981200"/>
            <a:ext cx="320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Get the mail for a moth</a:t>
            </a:r>
            <a:endParaRPr lang="en-US" sz="44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4" name="Picture 2" descr="C:\Users\WSlab\AppData\Local\Microsoft\Windows\Temporary Internet Files\Content.IE5\3PIH6TZX\MM90028360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689" y="3991856"/>
            <a:ext cx="6096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Slab\AppData\Local\Microsoft\Windows\Temporary Internet Files\Content.IE5\3PIH6TZX\MM90028360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1999"/>
            <a:ext cx="6096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WSlab\AppData\Local\Microsoft\Windows\Temporary Internet Files\Content.IE5\3PIH6TZX\MM90028360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6096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WSlab\AppData\Local\Microsoft\Windows\Temporary Internet Files\Content.IE5\3PIH6TZX\MM90028360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89" y="1066800"/>
            <a:ext cx="6096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WSlab\AppData\Local\Microsoft\Windows\Temporary Internet Files\Content.IE5\3PIH6TZX\MM90028360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72000"/>
            <a:ext cx="6096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WSlab\AppData\Local\Microsoft\Windows\Temporary Internet Files\Content.IE5\DL785CCA\MP90044866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45" y="5114924"/>
            <a:ext cx="1899444" cy="126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WSlab\AppData\Local\Microsoft\Windows\Temporary Internet Files\Content.IE5\DL785CCA\MP90044866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2186"/>
            <a:ext cx="1207735" cy="80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WSlab\AppData\Local\Microsoft\Windows\Temporary Internet Files\Content.IE5\DL785CCA\MP90044866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67" y="5286022"/>
            <a:ext cx="1905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WSlab\AppData\Local\Microsoft\Windows\Temporary Internet Files\Content.IE5\DL785CCA\MP90044866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089" y="1609725"/>
            <a:ext cx="2043113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45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10200" y="1698527"/>
            <a:ext cx="228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4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to take out the trash for a week</a:t>
            </a:r>
            <a:endParaRPr lang="en-US" sz="44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C:\Users\WSlab\AppData\Local\Microsoft\Windows\Temporary Internet Files\Content.IE5\FRV2HFL7\MP9004485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2144501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WSlab\AppData\Local\Microsoft\Windows\Temporary Internet Files\Content.IE5\ZGC446MS\MP90038646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43400"/>
            <a:ext cx="152196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WSlab\AppData\Local\Microsoft\Windows\Temporary Internet Files\Content.IE5\3PIH6TZX\MP90038761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790" y="419100"/>
            <a:ext cx="146761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8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cp:lastPrinted>2012-12-19T18:13:19Z</cp:lastPrinted>
  <dcterms:created xsi:type="dcterms:W3CDTF">2012-12-19T17:48:52Z</dcterms:created>
  <dcterms:modified xsi:type="dcterms:W3CDTF">2012-12-19T18:14:44Z</dcterms:modified>
</cp:coreProperties>
</file>