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82EBD9AA-0CCE-4436-A36F-17B354F5AFD7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1066317B-72FB-4F88-820D-BED864F39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40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A5AF-7491-402D-A0D3-9B26FAA57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FE23-E7F0-4BFD-915C-700C4E1E0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7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A5AF-7491-402D-A0D3-9B26FAA57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FE23-E7F0-4BFD-915C-700C4E1E0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8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A5AF-7491-402D-A0D3-9B26FAA57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FE23-E7F0-4BFD-915C-700C4E1E0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4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A5AF-7491-402D-A0D3-9B26FAA57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FE23-E7F0-4BFD-915C-700C4E1E0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2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A5AF-7491-402D-A0D3-9B26FAA57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FE23-E7F0-4BFD-915C-700C4E1E0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9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A5AF-7491-402D-A0D3-9B26FAA57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FE23-E7F0-4BFD-915C-700C4E1E0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A5AF-7491-402D-A0D3-9B26FAA57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FE23-E7F0-4BFD-915C-700C4E1E0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4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A5AF-7491-402D-A0D3-9B26FAA57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FE23-E7F0-4BFD-915C-700C4E1E0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4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A5AF-7491-402D-A0D3-9B26FAA57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FE23-E7F0-4BFD-915C-700C4E1E0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4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A5AF-7491-402D-A0D3-9B26FAA57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FE23-E7F0-4BFD-915C-700C4E1E0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5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A5AF-7491-402D-A0D3-9B26FAA57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FE23-E7F0-4BFD-915C-700C4E1E0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A5AF-7491-402D-A0D3-9B26FAA57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6FE23-E7F0-4BFD-915C-700C4E1E0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9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20574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Brush Script MT" pitchFamily="66" charset="0"/>
              </a:rPr>
              <a:t>Coupon book for mommy from </a:t>
            </a:r>
            <a:r>
              <a:rPr lang="en-US" sz="9600" dirty="0" err="1" smtClean="0">
                <a:solidFill>
                  <a:srgbClr val="FF0000"/>
                </a:solidFill>
                <a:latin typeface="Brush Script MT" pitchFamily="66" charset="0"/>
              </a:rPr>
              <a:t>brenden</a:t>
            </a:r>
            <a:endParaRPr lang="en-US" sz="9600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pic>
        <p:nvPicPr>
          <p:cNvPr id="1026" name="Picture 2" descr="C:\Users\WSlab\AppData\Local\Microsoft\Windows\Temporary Internet Files\Content.IE5\EN9I0ALF\MP90030570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70717"/>
            <a:ext cx="278587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Slab\AppData\Local\Microsoft\Windows\Temporary Internet Files\Content.IE5\YCBBBBP4\MP90044028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56417"/>
            <a:ext cx="2438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WSlab\AppData\Local\Microsoft\Windows\Temporary Internet Files\Content.IE5\ONAS3V0T\MC90035420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38599"/>
            <a:ext cx="2488194" cy="249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17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457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rush Script MT" pitchFamily="66" charset="0"/>
              </a:rPr>
              <a:t>This can be redeemed for</a:t>
            </a:r>
            <a:endParaRPr lang="en-US" sz="3600" dirty="0">
              <a:latin typeface="Brush Script MT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1219200"/>
            <a:ext cx="2057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600" dirty="0" smtClean="0">
                <a:solidFill>
                  <a:prstClr val="black"/>
                </a:solidFill>
                <a:latin typeface="Brush Script MT" pitchFamily="66" charset="0"/>
              </a:rPr>
              <a:t>One</a:t>
            </a:r>
            <a:endParaRPr lang="en-US" sz="9600" dirty="0">
              <a:solidFill>
                <a:prstClr val="black"/>
              </a:solidFill>
              <a:latin typeface="Brush Script MT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25908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Brush Script MT" pitchFamily="66" charset="0"/>
              </a:rPr>
              <a:t>Free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62200" y="3842056"/>
            <a:ext cx="32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Brush Script MT" pitchFamily="66" charset="0"/>
              </a:rPr>
              <a:t>Shower</a:t>
            </a:r>
          </a:p>
          <a:p>
            <a:endParaRPr lang="en-US" sz="9600" dirty="0">
              <a:latin typeface="Brush Script MT" pitchFamily="66" charset="0"/>
            </a:endParaRPr>
          </a:p>
        </p:txBody>
      </p:sp>
      <p:pic>
        <p:nvPicPr>
          <p:cNvPr id="2050" name="Picture 2" descr="C:\Users\WSlab\AppData\Local\Microsoft\Windows\Temporary Internet Files\Content.IE5\EN9I0ALF\MM90028373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399" y="2590800"/>
            <a:ext cx="2362199" cy="235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95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dirty="0" smtClean="0">
                <a:latin typeface="Brush Script MT" pitchFamily="66" charset="0"/>
              </a:rPr>
              <a:t>This can be used to make me take my sheets down stairs for on year</a:t>
            </a:r>
            <a:endParaRPr lang="en-US" sz="9600" dirty="0">
              <a:latin typeface="Brush Script MT" pitchFamily="66" charset="0"/>
            </a:endParaRPr>
          </a:p>
        </p:txBody>
      </p:sp>
      <p:pic>
        <p:nvPicPr>
          <p:cNvPr id="4098" name="Picture 2" descr="C:\Users\WSlab\AppData\Local\Microsoft\Windows\Temporary Internet Files\Content.IE5\ONAS3V0T\MC9004447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48200"/>
            <a:ext cx="2006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54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Brush Script MT" pitchFamily="66" charset="0"/>
              </a:rPr>
              <a:t>This one can be used for me cleaning my room for tow weeks</a:t>
            </a:r>
            <a:endParaRPr lang="en-US" sz="9600" dirty="0">
              <a:latin typeface="Brush Script MT" pitchFamily="66" charset="0"/>
            </a:endParaRPr>
          </a:p>
        </p:txBody>
      </p:sp>
      <p:pic>
        <p:nvPicPr>
          <p:cNvPr id="3076" name="Picture 4" descr="C:\Users\WSlab\AppData\Local\Microsoft\Windows\Temporary Internet Files\Content.IE5\ONAS3V0T\MC9003542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676715"/>
            <a:ext cx="3276600" cy="2181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614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42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Coupon book for mommy from brenden</vt:lpstr>
      <vt:lpstr>PowerPoint Presentation</vt:lpstr>
      <vt:lpstr>PowerPoint Presentation</vt:lpstr>
      <vt:lpstr>PowerPoint Presentation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Coupon book for mommy</dc:title>
  <dc:creator>Windows User</dc:creator>
  <cp:lastModifiedBy>Windows User</cp:lastModifiedBy>
  <cp:revision>3</cp:revision>
  <cp:lastPrinted>2012-12-19T18:11:11Z</cp:lastPrinted>
  <dcterms:created xsi:type="dcterms:W3CDTF">2012-12-19T17:48:51Z</dcterms:created>
  <dcterms:modified xsi:type="dcterms:W3CDTF">2012-12-19T18:11:44Z</dcterms:modified>
</cp:coreProperties>
</file>