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A3A796A9-881E-4BCF-AA29-3E74B3986E87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E9A25A5-F1B7-454F-AC2F-DF78333FD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3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5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6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7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9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5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6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7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7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B12A-0368-4A85-A3FD-253D6FE3FAC1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38DA-2F57-4807-8211-AFE489937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8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4343399"/>
          </a:xfrm>
        </p:spPr>
        <p:txBody>
          <a:bodyPr>
            <a:normAutofit/>
          </a:bodyPr>
          <a:lstStyle/>
          <a:p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Cou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pon book for mom and Richard</a:t>
            </a:r>
            <a:b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From Andrew</a:t>
            </a:r>
            <a:r>
              <a:rPr lang="en-US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en-US" dirty="0"/>
          </a:p>
        </p:txBody>
      </p:sp>
      <p:pic>
        <p:nvPicPr>
          <p:cNvPr id="1026" name="Picture 2" descr="C:\Users\WSlab\AppData\Local\Microsoft\Windows\Temporary Internet Files\Content.IE5\EN9I0ALF\MC90043627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73291"/>
            <a:ext cx="3429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Slab\AppData\Local\Microsoft\Windows\Temporary Internet Files\Content.IE5\ONAS3V0T\MC9004137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" y="152400"/>
            <a:ext cx="2296563" cy="172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WSlab\AppData\Local\Microsoft\Windows\Temporary Internet Files\Content.IE5\ONAS3V0T\MC9004137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4909">
            <a:off x="6712444" y="293592"/>
            <a:ext cx="2296563" cy="172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4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981200"/>
            <a:ext cx="361220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 Free </a:t>
            </a:r>
            <a:b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cleaning my</a:t>
            </a:r>
            <a:b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Room!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 descr="C:\Users\WSlab\AppData\Local\Microsoft\Windows\Temporary Internet Files\Content.IE5\EN9I0ALF\MC9002328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66522"/>
            <a:ext cx="3124200" cy="219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WSlab\AppData\Local\Microsoft\Windows\Temporary Internet Files\Content.IE5\ONAS3V0T\MP90043855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022" y="152400"/>
            <a:ext cx="3048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3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90180" y="2057400"/>
            <a:ext cx="46789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free special </a:t>
            </a: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dinner!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5" name="Picture 3" descr="C:\Users\WSlab\AppData\Local\Microsoft\Windows\Temporary Internet Files\Content.IE5\YCBBBBP4\MP9004252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1726"/>
            <a:ext cx="2917701" cy="26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WSlab\AppData\Local\Microsoft\Windows\Temporary Internet Files\Content.IE5\ONAS3V0T\MP90042369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847404" cy="235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8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09941"/>
            <a:ext cx="3352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 free </a:t>
            </a: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massage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 descr="C:\Users\WSlab\AppData\Local\Microsoft\Windows\Temporary Internet Files\Content.IE5\EN9I0ALF\MC9002296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58430"/>
            <a:ext cx="5392826" cy="347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263"/>
            <a:ext cx="3789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free hug!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3" name="Picture 3" descr="C:\Users\WSlab\AppData\Local\Microsoft\Windows\Temporary Internet Files\Content.IE5\ONAS3V0T\MC9004362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296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7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Coupon book for mom and Richard From Andrew </vt:lpstr>
      <vt:lpstr>PowerPoint Presentation</vt:lpstr>
      <vt:lpstr>PowerPoint Presentation</vt:lpstr>
      <vt:lpstr>PowerPoint Presentation</vt:lpstr>
      <vt:lpstr>PowerPoint Presentation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Coupon book for mom and Richard From Andrew</dc:title>
  <dc:creator>Windows User</dc:creator>
  <cp:lastModifiedBy>Windows User</cp:lastModifiedBy>
  <cp:revision>3</cp:revision>
  <cp:lastPrinted>2012-12-19T18:08:57Z</cp:lastPrinted>
  <dcterms:created xsi:type="dcterms:W3CDTF">2012-12-19T17:48:37Z</dcterms:created>
  <dcterms:modified xsi:type="dcterms:W3CDTF">2012-12-19T18:09:18Z</dcterms:modified>
</cp:coreProperties>
</file>