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19650D73-6E6A-4248-97F2-B3EB2A033DE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FC8E2915-FD76-4A29-884C-3E15EB16B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5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8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1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9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DD0B-52CD-4885-8767-5B5A6BEEA1BA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A4512-34EF-471F-B154-B0319394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stellar" pitchFamily="18" charset="0"/>
              </a:rPr>
              <a:t>COUPON BOOK FOR DAD</a:t>
            </a:r>
            <a:br>
              <a:rPr lang="en-US" sz="3200" dirty="0" smtClean="0">
                <a:latin typeface="Castellar" pitchFamily="18" charset="0"/>
              </a:rPr>
            </a:br>
            <a:r>
              <a:rPr lang="en-US" sz="3200" dirty="0" smtClean="0">
                <a:latin typeface="Castellar" pitchFamily="18" charset="0"/>
              </a:rPr>
              <a:t>FROM ERIC</a:t>
            </a:r>
            <a:endParaRPr lang="en-US" sz="3200" dirty="0">
              <a:latin typeface="Castellar" pitchFamily="18" charset="0"/>
            </a:endParaRPr>
          </a:p>
        </p:txBody>
      </p:sp>
      <p:pic>
        <p:nvPicPr>
          <p:cNvPr id="4098" name="Picture 2" descr="C:\Users\WSlab\AppData\Local\Microsoft\Windows\Temporary Internet Files\Content.IE5\ONAS3V0T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602707"/>
            <a:ext cx="1827212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Slab\AppData\Local\Microsoft\Windows\Temporary Internet Files\Content.IE5\EN9I0ALF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2558257"/>
            <a:ext cx="1827213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WSlab\AppData\Local\Microsoft\Windows\Temporary Internet Files\Content.IE5\797PS1R6\MM90028357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13" y="2650332"/>
            <a:ext cx="8477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WSlab\AppData\Local\Microsoft\Windows\Temporary Internet Files\Content.IE5\ONAS3V0T\MC9000979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03368"/>
            <a:ext cx="1039812" cy="13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WSlab\AppData\Local\Microsoft\Windows\Temporary Internet Files\Content.IE5\EN9I0ALF\MC90005329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89467"/>
            <a:ext cx="1138008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0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This can be redeemed for:</a:t>
            </a:r>
            <a:endParaRPr lang="en-US" sz="2800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stellar" pitchFamily="18" charset="0"/>
              </a:rPr>
              <a:t>A whole house dusting.</a:t>
            </a:r>
            <a:endParaRPr lang="en-US" dirty="0">
              <a:latin typeface="Castellar" pitchFamily="18" charset="0"/>
            </a:endParaRPr>
          </a:p>
        </p:txBody>
      </p:sp>
      <p:pic>
        <p:nvPicPr>
          <p:cNvPr id="3074" name="Picture 2" descr="C:\Users\WSlab\AppData\Local\Microsoft\Windows\Temporary Internet Files\Content.IE5\ONAS3V0T\MC9003891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3595688"/>
            <a:ext cx="1814512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Slab\AppData\Local\Microsoft\Windows\Temporary Internet Files\Content.IE5\EN9I0ALF\MC9003711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06535">
            <a:off x="1284288" y="3382963"/>
            <a:ext cx="1497012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62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This can be redeemed for:</a:t>
            </a:r>
            <a:endParaRPr lang="en-US" sz="2800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astellar" pitchFamily="18" charset="0"/>
              </a:rPr>
              <a:t>Getting the mail for two weeks.</a:t>
            </a:r>
            <a:endParaRPr lang="en-US" dirty="0">
              <a:latin typeface="Castellar" pitchFamily="18" charset="0"/>
            </a:endParaRPr>
          </a:p>
        </p:txBody>
      </p:sp>
      <p:pic>
        <p:nvPicPr>
          <p:cNvPr id="2050" name="Picture 2" descr="C:\Users\WSlab\AppData\Local\Microsoft\Windows\Temporary Internet Files\Content.IE5\ONAS3V0T\MC900078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4" y="3172231"/>
            <a:ext cx="1957386" cy="204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Slab\AppData\Local\Microsoft\Windows\Temporary Internet Files\Content.IE5\EN9I0ALF\MC9000188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3809999"/>
            <a:ext cx="1024425" cy="155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Slab\AppData\Local\Microsoft\Windows\Temporary Internet Files\Content.IE5\YCBBBBP4\MM900284097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99108"/>
            <a:ext cx="1149350" cy="120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74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This can be redeemed for:</a:t>
            </a:r>
            <a:endParaRPr lang="en-US" sz="2800" dirty="0"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stellar" pitchFamily="18" charset="0"/>
              </a:rPr>
              <a:t>Getting things for you for two whole days.</a:t>
            </a:r>
            <a:endParaRPr lang="en-US" sz="2800" dirty="0">
              <a:latin typeface="Castellar" pitchFamily="18" charset="0"/>
            </a:endParaRPr>
          </a:p>
        </p:txBody>
      </p:sp>
      <p:pic>
        <p:nvPicPr>
          <p:cNvPr id="1026" name="Picture 2" descr="C:\Users\WSlab\AppData\Local\Microsoft\Windows\Temporary Internet Files\Content.IE5\ONAS3V0T\MC9002508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49743"/>
            <a:ext cx="1311244" cy="226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EN9I0ALF\MC9002289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951407"/>
            <a:ext cx="1798638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COUPON BOOK FOR DAD FROM ERIC</vt:lpstr>
      <vt:lpstr>This can be redeemed for:</vt:lpstr>
      <vt:lpstr>This can be redeemed for:</vt:lpstr>
      <vt:lpstr>This can be redeemed for: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BOOK FOR DAD FROM ERIC</dc:title>
  <dc:creator>Windows User</dc:creator>
  <cp:lastModifiedBy>Windows User</cp:lastModifiedBy>
  <cp:revision>2</cp:revision>
  <cp:lastPrinted>2012-12-19T18:08:04Z</cp:lastPrinted>
  <dcterms:created xsi:type="dcterms:W3CDTF">2012-12-19T17:48:46Z</dcterms:created>
  <dcterms:modified xsi:type="dcterms:W3CDTF">2012-12-19T18:08:25Z</dcterms:modified>
</cp:coreProperties>
</file>