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8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6F9D8B6C-4DF7-481C-9E72-23C25B588515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8F631A7A-F099-48F7-9B4A-E9F55D218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15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EF61-02FC-4E6F-87AA-4757BD70B24D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FB95-462A-41BA-B22A-F6C930658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1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EF61-02FC-4E6F-87AA-4757BD70B24D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FB95-462A-41BA-B22A-F6C930658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20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EF61-02FC-4E6F-87AA-4757BD70B24D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FB95-462A-41BA-B22A-F6C930658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1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EF61-02FC-4E6F-87AA-4757BD70B24D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FB95-462A-41BA-B22A-F6C930658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63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EF61-02FC-4E6F-87AA-4757BD70B24D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FB95-462A-41BA-B22A-F6C930658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5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EF61-02FC-4E6F-87AA-4757BD70B24D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FB95-462A-41BA-B22A-F6C930658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93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EF61-02FC-4E6F-87AA-4757BD70B24D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FB95-462A-41BA-B22A-F6C930658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31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EF61-02FC-4E6F-87AA-4757BD70B24D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FB95-462A-41BA-B22A-F6C930658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20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EF61-02FC-4E6F-87AA-4757BD70B24D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FB95-462A-41BA-B22A-F6C930658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2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EF61-02FC-4E6F-87AA-4757BD70B24D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FB95-462A-41BA-B22A-F6C930658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7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EF61-02FC-4E6F-87AA-4757BD70B24D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FB95-462A-41BA-B22A-F6C930658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8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2EF61-02FC-4E6F-87AA-4757BD70B24D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AFB95-462A-41BA-B22A-F6C930658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8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46768" y="76200"/>
            <a:ext cx="4767459" cy="59093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Coupon book</a:t>
            </a:r>
          </a:p>
          <a:p>
            <a:pPr algn="ctr"/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For </a:t>
            </a:r>
          </a:p>
          <a:p>
            <a:pPr algn="ctr"/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Mom and dad</a:t>
            </a:r>
          </a:p>
          <a:p>
            <a:pPr algn="ctr"/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From </a:t>
            </a:r>
            <a:r>
              <a:rPr lang="en-US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gabriel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8444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coupon is good for one free shower</a:t>
            </a:r>
            <a:endParaRPr lang="en-US" dirty="0"/>
          </a:p>
        </p:txBody>
      </p:sp>
      <p:pic>
        <p:nvPicPr>
          <p:cNvPr id="1026" name="Picture 2" descr="C:\Users\WSlab\AppData\Local\Microsoft\Windows\Temporary Internet Files\Content.IE5\ONAS3V0T\MC9002504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971800"/>
            <a:ext cx="1711105" cy="2018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593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coupon is good for one free taking out trash for a week </a:t>
            </a:r>
            <a:endParaRPr lang="en-US" dirty="0"/>
          </a:p>
        </p:txBody>
      </p:sp>
      <p:pic>
        <p:nvPicPr>
          <p:cNvPr id="2050" name="Picture 2" descr="C:\Users\WSlab\AppData\Local\Microsoft\Windows\Temporary Internet Files\Content.IE5\ONAS3V0T\MC9003909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04004"/>
            <a:ext cx="1829714" cy="1899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537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coupon is good for one free back or foot rub</a:t>
            </a:r>
            <a:endParaRPr lang="en-US" dirty="0"/>
          </a:p>
        </p:txBody>
      </p:sp>
      <p:pic>
        <p:nvPicPr>
          <p:cNvPr id="3074" name="Picture 2" descr="C:\Users\WSlab\AppData\Local\Microsoft\Windows\Temporary Internet Files\Content.IE5\YCBBBBP4\MP90040901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0"/>
            <a:ext cx="3048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028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40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This coupon is good for one free shower</vt:lpstr>
      <vt:lpstr>This coupon is good for one free taking out trash for a week </vt:lpstr>
      <vt:lpstr>This coupon is good for one free back or foot rub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cp:lastPrinted>2012-12-19T17:57:32Z</cp:lastPrinted>
  <dcterms:created xsi:type="dcterms:W3CDTF">2012-12-19T17:48:42Z</dcterms:created>
  <dcterms:modified xsi:type="dcterms:W3CDTF">2012-12-19T17:58:30Z</dcterms:modified>
</cp:coreProperties>
</file>