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2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52C82-1BAD-4ECE-9A56-E63665779A08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61A27-A454-40D6-97B5-3C040F4D0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57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61A27-A454-40D6-97B5-3C040F4D07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20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61A27-A454-40D6-97B5-3C040F4D07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36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61A27-A454-40D6-97B5-3C040F4D07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4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Black widow spiders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By Chris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widow’s have a red picture on bellies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0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Black widow spiders live in warm places around</a:t>
            </a:r>
          </a:p>
          <a:p>
            <a:pPr marL="0" indent="0">
              <a:buNone/>
            </a:pPr>
            <a:r>
              <a:rPr lang="en-US" dirty="0" smtClean="0"/>
              <a:t>The world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0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Bugs</a:t>
            </a:r>
          </a:p>
          <a:p>
            <a:r>
              <a:rPr lang="en-US" dirty="0" smtClean="0"/>
              <a:t>insects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821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don’t hatch for about two years</a:t>
            </a:r>
          </a:p>
        </p:txBody>
      </p:sp>
    </p:spTree>
    <p:extLst>
      <p:ext uri="{BB962C8B-B14F-4D97-AF65-F5344CB8AC3E}">
        <p14:creationId xmlns:p14="http://schemas.microsoft.com/office/powerpoint/2010/main" val="4147296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spiders are called spider lings</a:t>
            </a:r>
          </a:p>
          <a:p>
            <a:r>
              <a:rPr lang="en-US" dirty="0" smtClean="0"/>
              <a:t>The red mark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WSlab\AppData\Local\Microsoft\Windows\Temporary Internet Files\Content.IE5\797PS1R6\MP90043088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77432"/>
            <a:ext cx="3657600" cy="438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67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4572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" y="2332037"/>
            <a:ext cx="8229600" cy="4525963"/>
          </a:xfrm>
        </p:spPr>
        <p:txBody>
          <a:bodyPr/>
          <a:lstStyle/>
          <a:p>
            <a:r>
              <a:rPr lang="en-US" dirty="0"/>
              <a:t>http://www.pebblego.com/content/choose_product.php</a:t>
            </a:r>
          </a:p>
        </p:txBody>
      </p:sp>
    </p:spTree>
    <p:extLst>
      <p:ext uri="{BB962C8B-B14F-4D97-AF65-F5344CB8AC3E}">
        <p14:creationId xmlns:p14="http://schemas.microsoft.com/office/powerpoint/2010/main" val="3634052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55</Words>
  <Application>Microsoft Office PowerPoint</Application>
  <PresentationFormat>On-screen Show (4:3)</PresentationFormat>
  <Paragraphs>375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Black widow spiders</vt:lpstr>
      <vt:lpstr>Body </vt:lpstr>
      <vt:lpstr>Habitat</vt:lpstr>
      <vt:lpstr>  food</vt:lpstr>
      <vt:lpstr>Lifecycle</vt:lpstr>
      <vt:lpstr>Fun facts</vt:lpstr>
      <vt:lpstr>references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</cp:revision>
  <dcterms:created xsi:type="dcterms:W3CDTF">2013-03-25T15:31:43Z</dcterms:created>
  <dcterms:modified xsi:type="dcterms:W3CDTF">2013-04-17T16:28:26Z</dcterms:modified>
</cp:coreProperties>
</file>