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C</a:t>
            </a:r>
            <a:r>
              <a:rPr lang="en-US" dirty="0" smtClean="0"/>
              <a:t>heyenne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heetahs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OLS5B8S0\MP90014903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2495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Cheetahs  fur is tan or brown.</a:t>
            </a:r>
          </a:p>
          <a:p>
            <a:r>
              <a:rPr lang="en-US" dirty="0" smtClean="0"/>
              <a:t>Cheetahs can be up to 7 feet long.</a:t>
            </a:r>
          </a:p>
          <a:p>
            <a:r>
              <a:rPr lang="en-US" dirty="0" smtClean="0"/>
              <a:t>Cheetahs are wild cats that don’t live indoors.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HMG2V3V4\MP90018046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29" y="0"/>
            <a:ext cx="3193438" cy="20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0602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cheetahs live in Africa and some live in Asia.</a:t>
            </a:r>
          </a:p>
          <a:p>
            <a:r>
              <a:rPr lang="en-US" dirty="0" smtClean="0"/>
              <a:t>Cheetahs roam grassy areas.</a:t>
            </a:r>
          </a:p>
          <a:p>
            <a:r>
              <a:rPr lang="en-US" dirty="0" smtClean="0"/>
              <a:t>Some cheetahs live in a savanna.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pic>
        <p:nvPicPr>
          <p:cNvPr id="3074" name="Picture 2" descr="C:\Users\WSlab\AppData\Local\Microsoft\Windows\Temporary Internet Files\Content.IE5\OLS5B8S0\MP90031383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25" y="3538396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Cheetahs run as fast as 70 miles pure hour.</a:t>
            </a:r>
          </a:p>
          <a:p>
            <a:r>
              <a:rPr lang="en-US" dirty="0" smtClean="0"/>
              <a:t>There speed helps them catch food.</a:t>
            </a:r>
          </a:p>
          <a:p>
            <a:r>
              <a:rPr lang="en-US" dirty="0" smtClean="0"/>
              <a:t>Like antelope.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ood</a:t>
            </a:r>
            <a:endParaRPr lang="en-US" dirty="0"/>
          </a:p>
        </p:txBody>
      </p:sp>
      <p:pic>
        <p:nvPicPr>
          <p:cNvPr id="4098" name="Picture 2" descr="C:\Users\WSlab\AppData\Local\Microsoft\Windows\Temporary Internet Files\Content.IE5\OLS5B8S0\MP90026287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95788"/>
            <a:ext cx="3657600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female cheetahs give birth to three to five cubs.</a:t>
            </a:r>
          </a:p>
          <a:p>
            <a:r>
              <a:rPr lang="en-US" dirty="0" smtClean="0"/>
              <a:t>Cheetahs live in the wild.</a:t>
            </a:r>
          </a:p>
          <a:p>
            <a:r>
              <a:rPr lang="en-US" dirty="0" smtClean="0"/>
              <a:t>They are able to live in the wild place  from 10 to 12 years.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5122" name="Picture 2" descr="C:\Users\WSlab\AppData\Local\Microsoft\Windows\Temporary Internet Files\Content.IE5\HMG2V3V4\MP90026253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6267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Females </a:t>
            </a:r>
            <a:r>
              <a:rPr lang="en-US" dirty="0" smtClean="0"/>
              <a:t>chirp to call cubs </a:t>
            </a:r>
          </a:p>
          <a:p>
            <a:r>
              <a:rPr lang="en-US" dirty="0" smtClean="0"/>
              <a:t>Cheetahs hunt during the day</a:t>
            </a:r>
          </a:p>
          <a:p>
            <a:r>
              <a:rPr lang="en-US" dirty="0" smtClean="0"/>
              <a:t>Some cheetahs have black strips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14400"/>
            <a:ext cx="4114800" cy="701040"/>
          </a:xfrm>
        </p:spPr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pic>
        <p:nvPicPr>
          <p:cNvPr id="6146" name="Picture 2" descr="C:\Users\WSlab\AppData\Local\Microsoft\Windows\Temporary Internet Files\Content.IE5\OLS5B8S0\MP90018275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4489980"/>
            <a:ext cx="3657600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9655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www.pebblego.com/content/animals/pgo_player.php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71</TotalTime>
  <Words>129</Words>
  <Application>Microsoft Office PowerPoint</Application>
  <PresentationFormat>On-screen Show (4:3)</PresentationFormat>
  <Paragraphs>24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Cheetahs</vt:lpstr>
      <vt:lpstr>Body</vt:lpstr>
      <vt:lpstr>Habitat</vt:lpstr>
      <vt:lpstr>Food</vt:lpstr>
      <vt:lpstr>Life Cycle</vt:lpstr>
      <vt:lpstr>Fun Facts</vt:lpstr>
      <vt:lpstr>Reference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2013-03-25T15:31:43Z</dcterms:created>
  <dcterms:modified xsi:type="dcterms:W3CDTF">2013-04-19T15:57:16Z</dcterms:modified>
</cp:coreProperties>
</file>