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By. Brody Whitman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solar system  </a:t>
            </a:r>
            <a:endParaRPr lang="en-US" dirty="0"/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Uranus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Uranus has 27 moons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7947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Neptune is made from gas and </a:t>
            </a:r>
            <a:r>
              <a:rPr lang="en-US" dirty="0" err="1" smtClean="0"/>
              <a:t>clounds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846820" cy="28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18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infirmities came from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http://www.pebblego.com/content/science/pgo_player.php</a:t>
            </a:r>
          </a:p>
        </p:txBody>
      </p:sp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r>
              <a:rPr lang="en-US" dirty="0" smtClean="0"/>
              <a:t>The sun is a big star in the sinter of the solar system  </a:t>
            </a:r>
            <a:r>
              <a:rPr lang="en-US" dirty="0" smtClean="0"/>
              <a:t>it’s what </a:t>
            </a:r>
            <a:r>
              <a:rPr lang="en-US" dirty="0" smtClean="0"/>
              <a:t>makes gravity</a:t>
            </a:r>
            <a:endParaRPr lang="en-US" dirty="0"/>
          </a:p>
        </p:txBody>
      </p:sp>
      <p:pic>
        <p:nvPicPr>
          <p:cNvPr id="2052" name="Picture 4" descr="C:\Users\WSlab\AppData\Local\Microsoft\Windows\Temporary Internet Files\Content.IE5\G4KB9BA1\MP9004010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3020"/>
            <a:ext cx="3901440" cy="32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6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Mercury  is the hoist planet in the universe </a:t>
            </a:r>
          </a:p>
          <a:p>
            <a:r>
              <a:rPr lang="en-US" dirty="0" smtClean="0"/>
              <a:t>It is 28.8 miles away from the sun. </a:t>
            </a:r>
          </a:p>
          <a:p>
            <a:r>
              <a:rPr lang="en-US" dirty="0"/>
              <a:t>Mercury is 430 °C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819525" cy="309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754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Venus is .108 </a:t>
            </a:r>
            <a:r>
              <a:rPr lang="en-US" dirty="0" smtClean="0"/>
              <a:t>million km away from the sun.</a:t>
            </a:r>
          </a:p>
          <a:p>
            <a:r>
              <a:rPr lang="en-US" dirty="0" smtClean="0"/>
              <a:t>It is the second hottest planet in the universe </a:t>
            </a:r>
          </a:p>
          <a:p>
            <a:r>
              <a:rPr lang="en-US" dirty="0"/>
              <a:t>Venus is  462 degrees Celsius.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989152" cy="277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US" dirty="0" smtClean="0"/>
              <a:t>Erath is the only planet we know that has life on it.</a:t>
            </a:r>
          </a:p>
        </p:txBody>
      </p:sp>
      <p:pic>
        <p:nvPicPr>
          <p:cNvPr id="1027" name="Picture 3" descr="C:\Users\WSlab\AppData\Local\Microsoft\Windows\Temporary Internet Files\Content.IE5\0U7ONZAK\MP9004308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3810000" cy="25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Scientist have relished a camera on mars to see if aliens or martins live their.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86655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Mars has over  100 </a:t>
            </a:r>
            <a:r>
              <a:rPr lang="en-US" dirty="0" err="1" smtClean="0"/>
              <a:t>marshinens</a:t>
            </a:r>
            <a:r>
              <a:rPr lang="en-US" dirty="0" smtClean="0"/>
              <a:t> characters like</a:t>
            </a:r>
          </a:p>
          <a:p>
            <a:r>
              <a:rPr lang="en-US" dirty="0" err="1" smtClean="0"/>
              <a:t>Marshine</a:t>
            </a:r>
            <a:r>
              <a:rPr lang="en-US" dirty="0" smtClean="0"/>
              <a:t> man </a:t>
            </a:r>
            <a:r>
              <a:rPr lang="en-US" dirty="0" smtClean="0"/>
              <a:t>hunter and </a:t>
            </a:r>
            <a:r>
              <a:rPr lang="en-US" dirty="0" smtClean="0"/>
              <a:t>Marvin the </a:t>
            </a:r>
            <a:r>
              <a:rPr lang="en-US" dirty="0" err="1" smtClean="0"/>
              <a:t>marshine</a:t>
            </a:r>
            <a:r>
              <a:rPr lang="en-US" dirty="0" smtClean="0"/>
              <a:t> man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523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5603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854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52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famous </a:t>
            </a:r>
            <a:r>
              <a:rPr lang="en-US" dirty="0" err="1"/>
              <a:t>marshians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err="1"/>
              <a:t>marshianman</a:t>
            </a:r>
            <a:r>
              <a:rPr lang="en-US" dirty="0"/>
              <a:t> hunter           </a:t>
            </a:r>
          </a:p>
        </p:txBody>
      </p:sp>
      <p:pic>
        <p:nvPicPr>
          <p:cNvPr id="5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Jupiter is the biggest planet in the solar system (the sun is not a planet)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2554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Saturn is the second biggest planet in the solar system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41495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179</Words>
  <Application>Microsoft Office PowerPoint</Application>
  <PresentationFormat>On-screen Show (4:3)</PresentationFormat>
  <Paragraphs>30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The solar system  </vt:lpstr>
      <vt:lpstr>The sun</vt:lpstr>
      <vt:lpstr>mercury</vt:lpstr>
      <vt:lpstr>Venus </vt:lpstr>
      <vt:lpstr>Erath </vt:lpstr>
      <vt:lpstr>mars</vt:lpstr>
      <vt:lpstr>Mars facts </vt:lpstr>
      <vt:lpstr>Jupiter </vt:lpstr>
      <vt:lpstr>Saturn </vt:lpstr>
      <vt:lpstr>Uranus </vt:lpstr>
      <vt:lpstr>Neptune </vt:lpstr>
      <vt:lpstr>My infirmities came from  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2013-03-25T15:31:43Z</dcterms:created>
  <dcterms:modified xsi:type="dcterms:W3CDTF">2013-04-22T17:11:54Z</dcterms:modified>
</cp:coreProperties>
</file>