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3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235981" cy="5133316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Tyrannosaurus </a:t>
            </a:r>
            <a:r>
              <a:rPr lang="en-US" dirty="0">
                <a:latin typeface="Algerian" pitchFamily="82" charset="0"/>
              </a:rPr>
              <a:t>R</a:t>
            </a:r>
            <a:r>
              <a:rPr lang="en-US" dirty="0" smtClean="0">
                <a:latin typeface="Algerian" pitchFamily="82" charset="0"/>
              </a:rPr>
              <a:t>ex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By </a:t>
            </a:r>
            <a:r>
              <a:rPr lang="en-US" dirty="0">
                <a:latin typeface="Algerian" pitchFamily="82" charset="0"/>
              </a:rPr>
              <a:t>B</a:t>
            </a:r>
            <a:r>
              <a:rPr lang="en-US" dirty="0" smtClean="0">
                <a:latin typeface="Algerian" pitchFamily="82" charset="0"/>
              </a:rPr>
              <a:t>renden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793227"/>
            <a:ext cx="2552700" cy="408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181600" y="479958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body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838200"/>
            <a:ext cx="7467600" cy="4419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Tyrannosaurs </a:t>
            </a:r>
            <a:r>
              <a:rPr lang="en-US" dirty="0">
                <a:latin typeface="Algerian" pitchFamily="82" charset="0"/>
              </a:rPr>
              <a:t>R</a:t>
            </a:r>
            <a:r>
              <a:rPr lang="en-US" dirty="0" smtClean="0">
                <a:latin typeface="Algerian" pitchFamily="82" charset="0"/>
              </a:rPr>
              <a:t>ex are 18 feet tall</a:t>
            </a:r>
          </a:p>
          <a:p>
            <a:r>
              <a:rPr lang="en-US" dirty="0" smtClean="0">
                <a:latin typeface="Algerian" pitchFamily="82" charset="0"/>
              </a:rPr>
              <a:t>They have sharp claws</a:t>
            </a:r>
          </a:p>
          <a:p>
            <a:r>
              <a:rPr lang="en-US" dirty="0" smtClean="0">
                <a:latin typeface="Algerian" pitchFamily="82" charset="0"/>
              </a:rPr>
              <a:t>They have big heads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65670"/>
            <a:ext cx="7924800" cy="276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15000" y="533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8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habitat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t-</a:t>
            </a:r>
            <a:r>
              <a:rPr lang="en-US" dirty="0" err="1" smtClean="0">
                <a:latin typeface="Algerian" pitchFamily="82" charset="0"/>
              </a:rPr>
              <a:t>rex</a:t>
            </a:r>
            <a:r>
              <a:rPr lang="en-US" dirty="0" smtClean="0">
                <a:latin typeface="Algerian" pitchFamily="82" charset="0"/>
              </a:rPr>
              <a:t> lived 70 </a:t>
            </a:r>
            <a:r>
              <a:rPr lang="en-US" dirty="0" smtClean="0">
                <a:latin typeface="Algerian" pitchFamily="82" charset="0"/>
              </a:rPr>
              <a:t>million </a:t>
            </a:r>
            <a:r>
              <a:rPr lang="en-US" dirty="0" smtClean="0">
                <a:latin typeface="Algerian" pitchFamily="82" charset="0"/>
              </a:rPr>
              <a:t>yeas ago</a:t>
            </a:r>
          </a:p>
          <a:p>
            <a:r>
              <a:rPr lang="en-US" dirty="0" smtClean="0">
                <a:latin typeface="Algerian" pitchFamily="82" charset="0"/>
              </a:rPr>
              <a:t>It lived in north America</a:t>
            </a:r>
          </a:p>
          <a:p>
            <a:r>
              <a:rPr lang="en-US" dirty="0" smtClean="0">
                <a:latin typeface="Algerian" pitchFamily="82" charset="0"/>
              </a:rPr>
              <a:t>It lived in wood lands</a:t>
            </a:r>
          </a:p>
          <a:p>
            <a:endParaRPr lang="en-US" dirty="0">
              <a:latin typeface="Algerian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5073"/>
            <a:ext cx="89154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5600" y="144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90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food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Meat</a:t>
            </a:r>
          </a:p>
          <a:p>
            <a:r>
              <a:rPr lang="en-US" dirty="0" smtClean="0">
                <a:latin typeface="Algerian" pitchFamily="82" charset="0"/>
              </a:rPr>
              <a:t>Other dinosaurs</a:t>
            </a:r>
          </a:p>
          <a:p>
            <a:r>
              <a:rPr lang="en-US" dirty="0" smtClean="0">
                <a:latin typeface="Algerian" pitchFamily="82" charset="0"/>
              </a:rPr>
              <a:t>Eats animals that are dead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915399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43600" y="541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5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97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behavior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It is a predator</a:t>
            </a:r>
          </a:p>
          <a:p>
            <a:r>
              <a:rPr lang="en-US" dirty="0" smtClean="0">
                <a:latin typeface="Algerian" pitchFamily="82" charset="0"/>
              </a:rPr>
              <a:t>It is a scavenger</a:t>
            </a:r>
          </a:p>
          <a:p>
            <a:r>
              <a:rPr lang="en-US" dirty="0" smtClean="0">
                <a:latin typeface="Algerian" pitchFamily="82" charset="0"/>
              </a:rPr>
              <a:t>Spends most of time hunting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33624"/>
            <a:ext cx="8915399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32487" y="152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9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Fun facts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word tyrannosaurus </a:t>
            </a:r>
            <a:r>
              <a:rPr lang="en-US" dirty="0" err="1" smtClean="0">
                <a:latin typeface="Algerian" pitchFamily="82" charset="0"/>
              </a:rPr>
              <a:t>rex</a:t>
            </a:r>
            <a:r>
              <a:rPr lang="en-US" dirty="0" smtClean="0">
                <a:latin typeface="Algerian" pitchFamily="82" charset="0"/>
              </a:rPr>
              <a:t> means king tyrant reptile</a:t>
            </a:r>
          </a:p>
          <a:p>
            <a:r>
              <a:rPr lang="en-US" dirty="0" smtClean="0">
                <a:latin typeface="Algerian" pitchFamily="82" charset="0"/>
              </a:rPr>
              <a:t>Used tail for balance</a:t>
            </a:r>
          </a:p>
          <a:p>
            <a:r>
              <a:rPr lang="en-US" dirty="0" smtClean="0">
                <a:latin typeface="Algerian" pitchFamily="82" charset="0"/>
              </a:rPr>
              <a:t>Extinct 65 million years ago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8915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10400" y="144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9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42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Reference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http://www.pebblego.com/content/animals/pgo_player.php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5032"/>
            <a:ext cx="8915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62800" y="541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7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3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87</TotalTime>
  <Words>83</Words>
  <Application>Microsoft Office PowerPoint</Application>
  <PresentationFormat>On-screen Show (4:3)</PresentationFormat>
  <Paragraphs>24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Thermal</vt:lpstr>
      <vt:lpstr>Tyrannosaurus Rex</vt:lpstr>
      <vt:lpstr>body</vt:lpstr>
      <vt:lpstr>habitat</vt:lpstr>
      <vt:lpstr>food</vt:lpstr>
      <vt:lpstr>behavior</vt:lpstr>
      <vt:lpstr>Fun facts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2013-03-25T15:31:43Z</dcterms:created>
  <dcterms:modified xsi:type="dcterms:W3CDTF">2013-04-10T17:18:24Z</dcterms:modified>
</cp:coreProperties>
</file>