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B4803-83C9-4F0C-A153-8867D7572D0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377B-7039-4C91-BF67-A014B78D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8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377B-7039-4C91-BF67-A014B78D1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7.png"/><Relationship Id="rId4" Type="http://schemas.openxmlformats.org/officeDocument/2006/relationships/hyperlink" Target="http://www.pebblego.com/content/science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4687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Bray Miller 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EN9I0ALF\MC9003907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03958">
            <a:off x="5477217" y="2301752"/>
            <a:ext cx="1844345" cy="107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1967">
            <a:off x="5932709" y="2825223"/>
            <a:ext cx="18415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17076" y="533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3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Blizzards</a:t>
            </a:r>
          </a:p>
          <a:p>
            <a:r>
              <a:rPr lang="en-US" dirty="0" smtClean="0"/>
              <a:t>Blizzards are strong storms</a:t>
            </a:r>
          </a:p>
          <a:p>
            <a:r>
              <a:rPr lang="en-US" dirty="0" smtClean="0"/>
              <a:t>They have strong winds up to 35 miles a hour  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75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00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start  in winter </a:t>
            </a:r>
          </a:p>
          <a:p>
            <a:r>
              <a:rPr lang="en-US" dirty="0" smtClean="0"/>
              <a:t> when cold air meets warm air </a:t>
            </a:r>
          </a:p>
          <a:p>
            <a:r>
              <a:rPr lang="en-US" dirty="0" smtClean="0"/>
              <a:t>Clouds fill with ice crystals and water vapor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start</a:t>
            </a:r>
            <a:endParaRPr lang="en-US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62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7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fills the sky </a:t>
            </a:r>
          </a:p>
          <a:p>
            <a:r>
              <a:rPr lang="en-US" dirty="0" smtClean="0"/>
              <a:t>strong winds blow the snow </a:t>
            </a:r>
            <a:endParaRPr lang="en-US" dirty="0"/>
          </a:p>
          <a:p>
            <a:r>
              <a:rPr lang="en-US" dirty="0" smtClean="0"/>
              <a:t>making in hard to see. 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426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347 C 0.01667 0.03651 0.04375 0.06354 0.07674 0.06354 C 0.11563 0.06354 0.12969 0.0335 0.13559 0.01548 L 0.14167 -0.00855 C 0.14774 -0.02657 0.16267 -0.05661 0.2066 -0.05661 C 0.23472 -0.05661 0.26667 -0.02957 0.26667 0.00347 C 0.26667 0.03651 0.23472 0.06354 0.2066 0.06354 C 0.16267 0.06354 0.14774 0.0335 0.14167 0.01548 L 0.13559 -0.00855 C 0.12969 -0.02657 0.11563 -0.05661 0.07674 -0.05661 C 0.04375 -0.05661 0.01667 -0.02957 0.01667 0.00347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6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dangerous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 drifts make it hard to walk and drive.</a:t>
            </a:r>
          </a:p>
          <a:p>
            <a:r>
              <a:rPr lang="en-US" dirty="0" smtClean="0"/>
              <a:t>  Blazrds are  very dangerous </a:t>
            </a:r>
          </a:p>
          <a:p>
            <a:r>
              <a:rPr lang="en-US" dirty="0" smtClean="0"/>
              <a:t>So stay in side during a blizzard     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47804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5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208 0.70772 C 0.35156 0.71095 0.35278 0.71581 0.35069 0.71719 C 0.34896 0.71835 0.34983 0.71211 0.34931 0.70957 C 0.34809 0.70356 0.34514 0.6994 0.34219 0.69455 C 0.33507 0.68276 0.32865 0.6689 0.32066 0.65827 C 0.31875 0.65042 0.31563 0.64256 0.31215 0.63563 C 0.31024 0.62754 0.30677 0.61853 0.30208 0.61276 C 0.30017 0.60444 0.29653 0.59797 0.29219 0.59173 C 0.28559 0.60051 0.28663 0.61414 0.28507 0.62593 C 0.28247 0.64626 0.28056 0.66775 0.275 0.68692 C 0.27205 0.71095 0.26649 0.73521 0.26215 0.75901 C 0.26094 0.77311 0.25833 0.79067 0.25208 0.80291 C 0.25156 0.80661 0.25156 0.81054 0.25069 0.81423 C 0.24931 0.8207 0.24531 0.82556 0.25069 0.81793 C 0.25451 0.80222 0.26181 0.79159 0.27205 0.78189 C 0.27865 0.76895 0.28958 0.76017 0.30069 0.75532 C 0.30503 0.74931 0.31094 0.74769 0.31649 0.74399 C 0.31736 0.74261 0.31806 0.74099 0.31927 0.74007 C 0.32049 0.73891 0.3224 0.73937 0.32361 0.73822 C 0.325 0.73683 0.32535 0.73429 0.32639 0.73244 C 0.33038 0.72574 0.32847 0.73152 0.33351 0.72482 C 0.34028 0.71581 0.34375 0.70379 0.35069 0.69455 C 0.35313 0.68092 0.36024 0.66081 0.36788 0.65065 C 0.37135 0.63679 0.36997 0.64325 0.37205 0.6317 C 0.36563 0.61414 0.35885 0.61437 0.34635 0.60698 C 0.34479 0.60606 0.34375 0.60421 0.34219 0.60328 C 0.3408 0.60236 0.33924 0.6019 0.33785 0.6012 C 0.33281 0.59104 0.32378 0.58711 0.31649 0.58041 C 0.31528 0.57948 0.31458 0.57764 0.31354 0.57648 C 0.31163 0.5744 0.3099 0.57255 0.30781 0.57094 C 0.28663 0.55476 0.2651 0.54113 0.24219 0.53096 C 0.24115 0.52981 0.23993 0.52888 0.23924 0.52727 C 0.23837 0.52565 0.23889 0.52288 0.23785 0.52149 C 0.23576 0.51872 0.23194 0.51941 0.22934 0.51756 C 0.22326 0.5134 0.21927 0.50555 0.21354 0.50046 C 0.21632 0.51179 0.21632 0.51964 0.225 0.52334 C 0.22691 0.53119 0.22934 0.53212 0.23507 0.53466 C 0.24167 0.5439 0.25313 0.54575 0.26215 0.54806 C 0.27066 0.55522 0.26198 0.54898 0.275 0.55384 C 0.28854 0.55892 0.29705 0.56262 0.31076 0.56516 C 0.36146 0.5885 0.4217 0.5811 0.47361 0.58226 C 0.49219 0.59496 0.5099 0.59935 0.53073 0.6012 C 0.54219 0.60398 0.55399 0.60213 0.56493 0.60698 C 0.58663 0.60559 0.60278 0.60167 0.62361 0.59935 C 0.6408 0.59173 0.65799 0.59473 0.67639 0.59381 C 0.68681 0.58688 0.69705 0.58156 0.70781 0.57648 C 0.71597 0.56608 0.70486 0.57902 0.71493 0.57094 C 0.7184 0.56816 0.72222 0.56308 0.725 0.55938 C 0.72431 0.54575 0.72483 0.52149 0.71649 0.50994 C 0.71094 0.4903 0.70174 0.47343 0.69063 0.45864 C 0.68837 0.44963 0.67726 0.43508 0.67205 0.42837 C 0.67031 0.42121 0.66806 0.42052 0.66493 0.41497 C 0.6566 0.39949 0.64757 0.38494 0.63924 0.36946 C 0.63663 0.35883 0.6316 0.34959 0.62639 0.34081 C 0.62378 0.32995 0.61806 0.31862 0.61215 0.31031 C 0.60764 0.29598 0.59931 0.28096 0.58924 0.27241 C 0.58715 0.26433 0.58125 0.25809 0.575 0.25532 C 0.5651 0.24191 0.55434 0.2269 0.54063 0.22112 C 0.53229 0.20934 0.54427 0.22505 0.53351 0.21534 C 0.53177 0.21396 0.5309 0.21118 0.52934 0.20957 C 0.52639 0.20679 0.52257 0.20541 0.51927 0.20402 C 0.50955 0.19524 0.51406 0.19778 0.50642 0.19455 C 0.49931 0.18739 0.49219 0.17907 0.48351 0.17537 C 0.47847 0.17098 0.47361 0.16983 0.46788 0.16775 C 0.45694 0.1585 0.44201 0.15735 0.42934 0.15458 C 0.39878 0.15666 0.36823 0.15435 0.33785 0.15827 C 0.33194 0.15897 0.31962 0.17814 0.31354 0.18115 C 0.30903 0.18346 0.30382 0.18276 0.29931 0.18484 C 0.28854 0.1897 0.28056 0.19432 0.26927 0.1964 C 0.25712 0.20148 0.24618 0.20587 0.23351 0.20772 C 0.23073 0.20911 0.22778 0.21026 0.225 0.21165 C 0.22222 0.21303 0.21649 0.21534 0.21649 0.21557 C 0.21233 0.22066 0.20625 0.22459 0.20069 0.22667 C 0.19601 0.23337 0.19167 0.24076 0.18507 0.24376 C 0.17257 0.2604 0.19271 0.23475 0.17778 0.24954 C 0.16337 0.26386 0.15313 0.28628 0.14063 0.30291 C 0.13056 0.34312 0.14948 0.39048 0.13507 0.43022 C 0.13281 0.44386 0.13108 0.4598 0.12639 0.47204 C 0.12465 0.48845 0.12569 0.50208 0.11354 0.50994 C 0.09444 0.50578 0.07708 0.4933 0.05781 0.48914 C 0.04757 0.4799 0.06094 0.49122 0.04497 0.48152 C 0.02847 0.47158 0.01181 0.46257 -0.00642 0.45864 C -0.01163 0.45633 -0.01719 0.4561 -0.02222 0.4531 C -0.02448 0.45171 -0.02569 0.44871 -0.02795 0.44732 C -0.03194 0.44501 -0.03663 0.44501 -0.0408 0.44339 C -0.09601 0.44432 -0.13194 0.44039 -0.17934 0.44917 C -0.19045 0.45402 -0.20208 0.45795 -0.21354 0.46072 C -0.22517 0.47066 -0.24184 0.48776 -0.25642 0.48914 C -0.275 0.49076 -0.31215 0.49284 -0.31215 0.49307 C -0.31997 0.49423 -0.3276 0.49538 -0.33507 0.49862 C -0.33524 0.49885 -0.34028 0.50624 -0.3408 0.50624 C -0.34288 0.50624 -0.34444 0.50324 -0.34653 0.50254 C -0.35937 0.49815 -0.37344 0.49862 -0.38646 0.49862 L -0.875 -0.1726 L 0.84358 -0.18969 " pathEditMode="relative" rAng="0" ptsTypes="ffffffffffffffffffffffffffffffffffffffffffffffffffffffffffffffffffffffffffffffffffffffffffff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88" y="-389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5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Staying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91" y="2895600"/>
            <a:ext cx="8229600" cy="4525963"/>
          </a:xfrm>
        </p:spPr>
        <p:txBody>
          <a:bodyPr/>
          <a:lstStyle/>
          <a:p>
            <a:r>
              <a:rPr lang="en-US" dirty="0" smtClean="0"/>
              <a:t>People should stay indoors </a:t>
            </a:r>
          </a:p>
          <a:p>
            <a:r>
              <a:rPr lang="en-US" dirty="0" smtClean="0"/>
              <a:t> if posablble during a</a:t>
            </a:r>
          </a:p>
          <a:p>
            <a:r>
              <a:rPr lang="en-US" dirty="0" smtClean="0"/>
              <a:t> blizzard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43338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9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555 L 0.13333 0.00555 C 0.18941 0.00555 0.25833 0.07445 0.25833 0.13063 L 0.25833 0.2554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4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www.pebblego.com/content/science/pgo_player.php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14600" y="3962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5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00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98</TotalTime>
  <Words>109</Words>
  <Application>Microsoft Office PowerPoint</Application>
  <PresentationFormat>On-screen Show (4:3)</PresentationFormat>
  <Paragraphs>26</Paragraphs>
  <Slides>7</Slides>
  <Notes>1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Storms </vt:lpstr>
      <vt:lpstr>What are they</vt:lpstr>
      <vt:lpstr>How do they start</vt:lpstr>
      <vt:lpstr>What happens next</vt:lpstr>
      <vt:lpstr>Are they dangerous </vt:lpstr>
      <vt:lpstr>Staying safe</vt:lpstr>
      <vt:lpstr>Reference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2013-03-25T15:31:43Z</dcterms:created>
  <dcterms:modified xsi:type="dcterms:W3CDTF">2013-04-17T16:44:48Z</dcterms:modified>
</cp:coreProperties>
</file>