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2.png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Giant Pandas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Brandon Graef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2724150" cy="381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38600" y="531891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Weighs 200 to 300.</a:t>
            </a:r>
          </a:p>
          <a:p>
            <a:r>
              <a:rPr lang="en-US" dirty="0" smtClean="0"/>
              <a:t>90 to 140 kilograms.</a:t>
            </a:r>
          </a:p>
          <a:p>
            <a:r>
              <a:rPr lang="en-US" dirty="0" smtClean="0"/>
              <a:t>Thick black and white fur.</a:t>
            </a:r>
          </a:p>
          <a:p>
            <a:r>
              <a:rPr lang="en-US" dirty="0" smtClean="0"/>
              <a:t>They are large mammals.</a:t>
            </a:r>
          </a:p>
          <a:p>
            <a:endParaRPr lang="en-US" dirty="0" smtClean="0"/>
          </a:p>
        </p:txBody>
      </p:sp>
      <p:pic>
        <p:nvPicPr>
          <p:cNvPr id="1026" name="Picture 2" descr="C:\Users\Wslab\AppData\Local\Microsoft\Windows\Temporary Internet Files\Content.IE5\AGVG2SK2\MP90040318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263" y="2362200"/>
            <a:ext cx="2368417" cy="155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8A5XITEI\MP90042439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"/>
            <a:ext cx="2826945" cy="188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810000" y="50188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27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Giant pandas live only in China.</a:t>
            </a:r>
          </a:p>
          <a:p>
            <a:r>
              <a:rPr lang="en-US" dirty="0" smtClean="0"/>
              <a:t>Makes there homes in bamboo forests.</a:t>
            </a:r>
          </a:p>
          <a:p>
            <a:r>
              <a:rPr lang="en-US" dirty="0" smtClean="0"/>
              <a:t>They use there paws to climb trees and hold bamboo stems.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087" y="4761720"/>
            <a:ext cx="2461911" cy="148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57400"/>
            <a:ext cx="1828998" cy="120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55883" y="4648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3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601155" cy="4563399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dirty="0" smtClean="0"/>
              <a:t>Giant pandas eat bamboo shoots, stems, and leaves.</a:t>
            </a:r>
          </a:p>
          <a:p>
            <a:r>
              <a:rPr lang="en-US" dirty="0" smtClean="0"/>
              <a:t>These big animals eat up to 85 pounds (39 kilograms of bamboo each day.)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49093" y="373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2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3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125112" cy="40514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Female pandas give birth once each year.</a:t>
            </a:r>
          </a:p>
          <a:p>
            <a:r>
              <a:rPr lang="en-US" sz="2000" dirty="0" smtClean="0"/>
              <a:t>Baby pandas are called cubs.</a:t>
            </a:r>
          </a:p>
          <a:p>
            <a:r>
              <a:rPr lang="en-US" sz="2000" dirty="0" smtClean="0"/>
              <a:t>One or two cubs are born at a time.</a:t>
            </a:r>
          </a:p>
        </p:txBody>
      </p:sp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86200" y="4419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1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Giant panda cubs weigh about 5 ounces.</a:t>
            </a:r>
          </a:p>
          <a:p>
            <a:r>
              <a:rPr lang="en-US" dirty="0" smtClean="0"/>
              <a:t>(140 grams) at birth.</a:t>
            </a:r>
          </a:p>
          <a:p>
            <a:r>
              <a:rPr lang="en-US" dirty="0" smtClean="0"/>
              <a:t>Giant pandas live about 20 years in the wild.</a:t>
            </a:r>
          </a:p>
          <a:p>
            <a:r>
              <a:rPr lang="en-US" dirty="0" smtClean="0"/>
              <a:t>Pandas can swim very well.</a:t>
            </a:r>
            <a:endParaRPr lang="en-US" dirty="0"/>
          </a:p>
        </p:txBody>
      </p:sp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480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229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www.pebblego.com/content/animals/pgo_player.php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449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7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85</TotalTime>
  <Words>146</Words>
  <Application>Microsoft Office PowerPoint</Application>
  <PresentationFormat>On-screen Show (4:3)</PresentationFormat>
  <Paragraphs>38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Giant Pandas</vt:lpstr>
      <vt:lpstr>Body</vt:lpstr>
      <vt:lpstr>Habitat</vt:lpstr>
      <vt:lpstr>Food</vt:lpstr>
      <vt:lpstr>Life cycle </vt:lpstr>
      <vt:lpstr>Fun facts</vt:lpstr>
      <vt:lpstr>Reference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2013-03-25T15:31:43Z</dcterms:created>
  <dcterms:modified xsi:type="dcterms:W3CDTF">2013-04-22T17:06:06Z</dcterms:modified>
</cp:coreProperties>
</file>