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epic+face&amp;source=images&amp;cd=&amp;docid=t1GIhDTGDLAGoM&amp;tbnid=Ot6BUYUuiLy3HM:&amp;ved=0CAUQjRw&amp;url=http%3A%2F%2Fwww.zazzle.com%2Fepic_face_sticker-217633112392880856&amp;ei=tMJ2UdCLCsXjrAHGroCoDg&amp;bvm=bv.45512109,d.aWM&amp;psig=AFQjCNFB4KTcwHYWG5TP1RSCHTJk2pAbfA&amp;ust=136682397901137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Walter Disney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2098" y="3124200"/>
            <a:ext cx="6400800" cy="1752600"/>
          </a:xfrm>
        </p:spPr>
        <p:txBody>
          <a:bodyPr/>
          <a:lstStyle/>
          <a:p>
            <a:r>
              <a:rPr lang="en-US" dirty="0" smtClean="0"/>
              <a:t>By. Bradley Trapp</a:t>
            </a:r>
            <a:endParaRPr lang="en-US" dirty="0"/>
          </a:p>
        </p:txBody>
      </p:sp>
      <p:pic>
        <p:nvPicPr>
          <p:cNvPr id="1026" name="Picture 2" descr="http://t2.gstatic.com/images?q=tbn:ANd9GcQSKIq9Be8i-Jz7Mem-kVoZVRUtgzg0tqzOGu3QCLSVhiNlwR9BaA:upload.wikimedia.org/wikipedia/commons/d/df/Walt_Disney_19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51560"/>
            <a:ext cx="1762125" cy="260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Walt Disney created the most fun cartoon on TV.</a:t>
            </a:r>
          </a:p>
          <a:p>
            <a:r>
              <a:rPr lang="en-US" dirty="0" smtClean="0"/>
              <a:t>Walt's first show was steam boat Willie in 1928.</a:t>
            </a:r>
          </a:p>
          <a:p>
            <a:r>
              <a:rPr lang="en-US" dirty="0" smtClean="0"/>
              <a:t>He drew picture of his farm animals. </a:t>
            </a:r>
          </a:p>
          <a:p>
            <a:endParaRPr lang="en-US" dirty="0"/>
          </a:p>
        </p:txBody>
      </p:sp>
      <p:pic>
        <p:nvPicPr>
          <p:cNvPr id="2050" name="Picture 2" descr="http://t3.gstatic.com/images?q=tbn:ANd9GcQ9GwkWoc6-KB9CG0k_H9V_g4J47ljQPhafOHQAh9AZr8g_6ha6:www.marlerblog.com/files/2012/09/clubhouse-mickey-mous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62400"/>
            <a:ext cx="178117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82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age 16 Walt went to France for a movie company.</a:t>
            </a:r>
          </a:p>
          <a:p>
            <a:r>
              <a:rPr lang="en-US" dirty="0" smtClean="0"/>
              <a:t>He drove an ambulance in world war 1.With his cartoon characters on it.</a:t>
            </a:r>
          </a:p>
          <a:p>
            <a:r>
              <a:rPr lang="en-US" dirty="0" smtClean="0"/>
              <a:t>He started drawing more cartoon people.</a:t>
            </a:r>
            <a:endParaRPr lang="en-US" dirty="0"/>
          </a:p>
        </p:txBody>
      </p:sp>
      <p:pic>
        <p:nvPicPr>
          <p:cNvPr id="3074" name="Picture 2" descr="http://t3.gstatic.com/images?q=tbn:ANd9GcQ1jOpDdlTdW4mNS1DMl2aNR6nhUXv5Jv3sVJP7mCKcPFHK1c1AwA:www.cobbles.com/simpp_archive/images/disney-thirt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"/>
            <a:ext cx="1676400" cy="21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52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54097"/>
          </a:xfrm>
        </p:spPr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33067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He opened his Disney land in 1955.</a:t>
            </a:r>
          </a:p>
          <a:p>
            <a:r>
              <a:rPr lang="en-US" dirty="0" smtClean="0"/>
              <a:t>The Florida park Disney World opened in 1971.</a:t>
            </a:r>
          </a:p>
          <a:p>
            <a:r>
              <a:rPr lang="en-US" dirty="0" smtClean="0"/>
              <a:t>In 1937  he realest Snow White. </a:t>
            </a:r>
            <a:endParaRPr lang="en-US" dirty="0"/>
          </a:p>
        </p:txBody>
      </p:sp>
      <p:pic>
        <p:nvPicPr>
          <p:cNvPr id="4098" name="Picture 2" descr="http://t3.gstatic.com/images?q=tbn:ANd9GcTPHXPzirwfGQcSoz4AMKfESymbEJdDLymw3YVb8gM--DNpn7ia:www.siralistairrai.com/blog/wp-content/uploads/2012/07/walt-disney-wor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3.gstatic.com/images?q=tbn:ANd9GcSgyKC2yfyBHOWrMx8ltolmtdritAyI1gG4shj0UT4FwIRg7N-ZLA:www.redcarpetcrash.com/wp-content/uploads/2013/03/Mick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79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Walts</a:t>
            </a:r>
            <a:r>
              <a:rPr lang="en-US" dirty="0" smtClean="0"/>
              <a:t> shows remain popular today.</a:t>
            </a:r>
          </a:p>
          <a:p>
            <a:r>
              <a:rPr lang="en-US" dirty="0" smtClean="0"/>
              <a:t>People still visits his theme parks.</a:t>
            </a:r>
          </a:p>
          <a:p>
            <a:r>
              <a:rPr lang="en-US" dirty="0" smtClean="0"/>
              <a:t>Walt Disney died on December 15,1966.</a:t>
            </a:r>
            <a:endParaRPr lang="en-US" dirty="0"/>
          </a:p>
        </p:txBody>
      </p:sp>
      <p:pic>
        <p:nvPicPr>
          <p:cNvPr id="5122" name="Picture 2" descr="http://t3.gstatic.com/images?q=tbn:ANd9GcQK4rIg9kwkj9WVGRtUVQuKEBYJFtrSjLoyVoXEjaKctbLx49qdSw:www.parcbench.com/wp-content/uploads/2010/09/walt-dis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90600"/>
            <a:ext cx="2085975" cy="21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5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http://www.pebblego.com/content/biographies/pgo_player.php</a:t>
            </a:r>
          </a:p>
        </p:txBody>
      </p:sp>
      <p:pic>
        <p:nvPicPr>
          <p:cNvPr id="6146" name="Picture 2" descr="http://rlv.zcache.com/epic_face_sticker-rc9ec9151d6164389ae4def9f76a7e063_v9waf_8byvr_5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737" y="3276600"/>
            <a:ext cx="2880181" cy="288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55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61</TotalTime>
  <Words>120</Words>
  <Application>Microsoft Office PowerPoint</Application>
  <PresentationFormat>On-screen Show (4:3)</PresentationFormat>
  <Paragraphs>21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Walter Disney</vt:lpstr>
      <vt:lpstr>Introduction</vt:lpstr>
      <vt:lpstr>Early life</vt:lpstr>
      <vt:lpstr>Achievements</vt:lpstr>
      <vt:lpstr>Contribution</vt:lpstr>
      <vt:lpstr>Rerences</vt:lpstr>
      <vt:lpstr>PowerPoint Presentation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2013-03-25T15:31:43Z</dcterms:created>
  <dcterms:modified xsi:type="dcterms:W3CDTF">2013-04-23T17:23:01Z</dcterms:modified>
</cp:coreProperties>
</file>