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022F437-60B5-4DEA-B6F6-1A3409CE04A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5" Type="http://schemas.openxmlformats.org/officeDocument/2006/relationships/image" Target="../media/image4.png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5" Type="http://schemas.openxmlformats.org/officeDocument/2006/relationships/image" Target="../media/image4.png"/><Relationship Id="rId4" Type="http://schemas.openxmlformats.org/officeDocument/2006/relationships/image" Target="../media/image7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5.wav"/><Relationship Id="rId1" Type="http://schemas.microsoft.com/office/2007/relationships/media" Target="../media/media5.wav"/><Relationship Id="rId6" Type="http://schemas.openxmlformats.org/officeDocument/2006/relationships/image" Target="../media/image4.png"/><Relationship Id="rId5" Type="http://schemas.openxmlformats.org/officeDocument/2006/relationships/image" Target="../media/image9.png"/><Relationship Id="rId4" Type="http://schemas.openxmlformats.org/officeDocument/2006/relationships/image" Target="../media/image8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81000" y="2209800"/>
            <a:ext cx="7851648" cy="838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Monarch Butterflies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By Bethany Brixey       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27" name="Picture 3" descr="C:\Users\WSlab\AppData\Local\Microsoft\Windows\Temporary Internet Files\Content.IE5\ZGC446MS\MC910216970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962400"/>
            <a:ext cx="1917103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WSlab\AppData\Local\Microsoft\Windows\Temporary Internet Files\Content.IE5\DI0B2THM\MC900438041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733800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191000" y="10668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551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9" dur="363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3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229600" cy="4389120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Monarch butterflies are insects.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The have orange,  black, and  white wings.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The wing span of a  Monarch butterfly is 4 inches  long,  wow! ( Or 10  centimeters)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They have 2 antennas on there hade and it helps them find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food.   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 descr="C:\Users\WSlab\AppData\Local\Microsoft\Windows\Temporary Internet Files\Content.IE5\ZGC446MS\MP900427698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4648200"/>
            <a:ext cx="21336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C:\Users\WSlab\AppData\Local\Microsoft\Windows\Temporary Internet Files\Content.IE5\9R0IK4JA\MC900438041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-152400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2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2819400" y="48006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297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4" dur="1667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6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 </a:t>
            </a:r>
            <a:br>
              <a:rPr lang="en-US" dirty="0" smtClean="0"/>
            </a:br>
            <a:r>
              <a:rPr lang="en-US" sz="4900" dirty="0" smtClean="0"/>
              <a:t>Habitat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Monarch  butterflies live in fields and meadows.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They fly to Mexico  wen  its fall.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They need to stay in warm weather.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 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074" name="Picture 2" descr="C:\Users\WSlab\AppData\Local\Microsoft\Windows\Temporary Internet Files\Content.IE5\DL785CCA\MC90001323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657600"/>
            <a:ext cx="3944938" cy="253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2438400" y="431641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066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1" dur="909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4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Food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Monarch butterflies drink nectar that comes from flowers. 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They have a long straw  like  tongue  to drink nectar.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Monarch  babys eat  milk weed.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 descr="C:\Users\WSlab\AppData\Local\Microsoft\Windows\Temporary Internet Files\Content.IE5\ZOVBRYT0\MM900318055[1]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648200"/>
            <a:ext cx="2322767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WSlab\AppData\Local\Microsoft\Windows\Temporary Internet Files\Content.IE5\ZOVBRYT0\MM900318055[1]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800" y="14111"/>
            <a:ext cx="2594041" cy="1457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WSlab\AppData\Local\Microsoft\Windows\Temporary Internet Files\Content.IE5\ZOVBRYT0\MM900318055[1]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0467" y="533400"/>
            <a:ext cx="2458403" cy="138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WSlab\AppData\Local\Microsoft\Windows\Temporary Internet Files\Content.IE5\ZOVBRYT0\MM900318055[1]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3289" y="4194351"/>
            <a:ext cx="2594039" cy="145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4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876800" y="504207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796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4" dur="1221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9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Life cycle 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Monarch butterflies start as eggs.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Then they tern into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caterpillars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r>
              <a:rPr lang="en-US" smtClean="0">
                <a:solidFill>
                  <a:schemeClr val="accent1">
                    <a:lumMod val="75000"/>
                  </a:schemeClr>
                </a:solidFill>
              </a:rPr>
              <a:t>And then they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tern into a chrysalises.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And last they tern into butterflies.</a:t>
            </a:r>
          </a:p>
          <a:p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050" name="Picture 2" descr="C:\Users\WSlab\AppData\Local\Microsoft\Windows\Temporary Internet Files\Content.IE5\9R0IK4JA\MM900283572[1]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581400"/>
            <a:ext cx="3118323" cy="212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WSlab\AppData\Local\Microsoft\Windows\Temporary Internet Files\Content.IE5\DI0B2THM\MC900438044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962400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5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267200" y="48006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727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8" dur="13236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4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2" grpId="0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" y="12192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Information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0"/>
            <a:ext cx="8229600" cy="4389120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http://www.pebblego.com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078" name="Picture 6" descr="C:\Users\WSlab\AppData\Local\Microsoft\Windows\Temporary Internet Files\Content.IE5\ZOVBRYT0\MC900438039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429000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WSlab\AppData\Local\Microsoft\Windows\Temporary Internet Files\Content.IE5\9R0IK4JA\MC900438040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429000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8153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Facts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Monarch butterflies  lay there eggs on milk weed plants.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Monarch butterflies come here in the spring and leaf in the fall.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Monarch butterflies fly to Mexico in the fall because they need warm claimants.     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098" name="Picture 2" descr="C:\Users\WSlab\AppData\Local\Microsoft\Windows\Temporary Internet Files\Content.IE5\DI0B2THM\MC900438041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962400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WSlab\AppData\Local\Microsoft\Windows\Temporary Internet Files\Content.IE5\ZOVBRYT0\MP900314067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724400"/>
            <a:ext cx="2209800" cy="1742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874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123</TotalTime>
  <Words>178</Words>
  <Application>Microsoft Office PowerPoint</Application>
  <PresentationFormat>On-screen Show (4:3)</PresentationFormat>
  <Paragraphs>27</Paragraphs>
  <Slides>7</Slides>
  <Notes>0</Notes>
  <HiddenSlides>0</HiddenSlides>
  <MMClips>5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Monarch Butterflies</vt:lpstr>
      <vt:lpstr>Body</vt:lpstr>
      <vt:lpstr>  Habitat </vt:lpstr>
      <vt:lpstr>Food </vt:lpstr>
      <vt:lpstr>Life cycle  </vt:lpstr>
      <vt:lpstr>Information   </vt:lpstr>
      <vt:lpstr>Facts </vt:lpstr>
    </vt:vector>
  </TitlesOfParts>
  <Company>Willard R-II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14</cp:revision>
  <dcterms:created xsi:type="dcterms:W3CDTF">2013-03-25T15:31:43Z</dcterms:created>
  <dcterms:modified xsi:type="dcterms:W3CDTF">2013-04-17T17:19:54Z</dcterms:modified>
</cp:coreProperties>
</file>