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543800" cy="2152650"/>
          </a:xfrm>
        </p:spPr>
        <p:txBody>
          <a:bodyPr/>
          <a:lstStyle/>
          <a:p>
            <a:r>
              <a:rPr lang="en-US" dirty="0" smtClean="0"/>
              <a:t>Blue Jays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Avery Anderson</a:t>
            </a:r>
            <a:endParaRPr lang="en-US" dirty="0"/>
          </a:p>
        </p:txBody>
      </p:sp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10200" y="18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jays have brilliant blue and white bodies</a:t>
            </a:r>
          </a:p>
          <a:p>
            <a:r>
              <a:rPr lang="en-US" dirty="0" smtClean="0"/>
              <a:t>These birds heads have crests</a:t>
            </a:r>
          </a:p>
          <a:p>
            <a:r>
              <a:rPr lang="en-US" dirty="0" smtClean="0"/>
              <a:t>There tails are long</a:t>
            </a:r>
          </a:p>
          <a:p>
            <a:r>
              <a:rPr lang="en-US" dirty="0" smtClean="0"/>
              <a:t>These magnificent birds grow to be about a foot long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3PIH6TZX\MP90026277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33800"/>
            <a:ext cx="3276600" cy="218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19200" y="3581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8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birds are often found in woodlands</a:t>
            </a:r>
          </a:p>
          <a:p>
            <a:r>
              <a:rPr lang="en-US" dirty="0" smtClean="0"/>
              <a:t>Blue jays live in eastern United States and Canada</a:t>
            </a:r>
          </a:p>
          <a:p>
            <a:r>
              <a:rPr lang="en-US" dirty="0" smtClean="0"/>
              <a:t>This bird uses mud and twigs to build messy nests that are loose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886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18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Nuts and seeds are blue jays favorite snack</a:t>
            </a:r>
          </a:p>
          <a:p>
            <a:r>
              <a:rPr lang="en-US" dirty="0" smtClean="0"/>
              <a:t>These birds enjoy insects to</a:t>
            </a:r>
          </a:p>
          <a:p>
            <a:r>
              <a:rPr lang="en-US" dirty="0" smtClean="0"/>
              <a:t>Blue jays eat eggs stolen from other birds nests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</a:t>
            </a:r>
            <a:endParaRPr lang="en-US" dirty="0"/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19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6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bird lays 3 to six eggs each spring</a:t>
            </a:r>
          </a:p>
          <a:p>
            <a:r>
              <a:rPr lang="en-US" dirty="0" smtClean="0"/>
              <a:t>Blue jay eggs hatch 18 days after they were laid</a:t>
            </a:r>
          </a:p>
          <a:p>
            <a:r>
              <a:rPr lang="en-US" dirty="0" smtClean="0"/>
              <a:t>These birds live up 5 years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8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in the crow family</a:t>
            </a:r>
          </a:p>
          <a:p>
            <a:r>
              <a:rPr lang="en-US" dirty="0"/>
              <a:t> </a:t>
            </a:r>
            <a:r>
              <a:rPr lang="en-US" dirty="0" smtClean="0"/>
              <a:t>250 birds fly south in flocks</a:t>
            </a:r>
          </a:p>
          <a:p>
            <a:r>
              <a:rPr lang="en-US" dirty="0" smtClean="0"/>
              <a:t>They’re eggs are blue , green, or yellow with spots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3PIH6TZX\MC9000304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1801368" cy="121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342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42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50</TotalTime>
  <Words>143</Words>
  <Application>Microsoft Office PowerPoint</Application>
  <PresentationFormat>On-screen Show (4:3)</PresentationFormat>
  <Paragraphs>25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Blue Jays</vt:lpstr>
      <vt:lpstr>Body</vt:lpstr>
      <vt:lpstr>Habitat</vt:lpstr>
      <vt:lpstr>Food</vt:lpstr>
      <vt:lpstr>Life cycle</vt:lpstr>
      <vt:lpstr>Fun facts </vt:lpstr>
      <vt:lpstr>References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2013-03-25T15:31:43Z</dcterms:created>
  <dcterms:modified xsi:type="dcterms:W3CDTF">2013-04-23T17:08:50Z</dcterms:modified>
</cp:coreProperties>
</file>