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Hurricanes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ARIANA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9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 they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Hurricanes are huge tropical storms</a:t>
            </a:r>
          </a:p>
          <a:p>
            <a:r>
              <a:rPr lang="en-US" dirty="0" smtClean="0"/>
              <a:t>Hurricanes are huge big waves</a:t>
            </a:r>
          </a:p>
          <a:p>
            <a:r>
              <a:rPr lang="en-US" dirty="0" smtClean="0"/>
              <a:t>Hurricanes are big ocean storms  and waves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81311" y="4724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67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wind starts to  blow really hard</a:t>
            </a:r>
          </a:p>
          <a:p>
            <a:r>
              <a:rPr lang="en-US" dirty="0" smtClean="0"/>
              <a:t>The wind and rain starts to make a thunderstorm</a:t>
            </a:r>
          </a:p>
          <a:p>
            <a:r>
              <a:rPr lang="en-US" dirty="0" smtClean="0"/>
              <a:t>The storm brings strong wind, and heavy rain to shore.</a:t>
            </a:r>
            <a:endParaRPr lang="en-US" dirty="0"/>
          </a:p>
        </p:txBody>
      </p:sp>
      <p:pic>
        <p:nvPicPr>
          <p:cNvPr id="1026" name="Picture 2" descr="C:\Users\WSlab\AppData\Local\Microsoft\Windows\Temporary Internet Files\Content.IE5\YCBBBBP4\MP90041411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93996"/>
            <a:ext cx="3320872" cy="228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505200" y="50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3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STUDIES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Meteorologists use radar and satellites to show a path of a hurricane.</a:t>
            </a:r>
          </a:p>
          <a:p>
            <a:r>
              <a:rPr lang="en-US" dirty="0" smtClean="0"/>
              <a:t>Hurricane hunters fly airplanes into the hurricane.</a:t>
            </a:r>
          </a:p>
          <a:p>
            <a:r>
              <a:rPr lang="en-US" dirty="0" smtClean="0"/>
              <a:t>They measure the wind speed, pressure, and temperature.</a:t>
            </a:r>
            <a:endParaRPr lang="en-US" dirty="0"/>
          </a:p>
        </p:txBody>
      </p:sp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5181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80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They Measured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hurricanes strength is measured by its wind.</a:t>
            </a:r>
            <a:endParaRPr lang="en-US" dirty="0"/>
          </a:p>
          <a:p>
            <a:r>
              <a:rPr lang="en-US" dirty="0" smtClean="0"/>
              <a:t>A hurricane is given a number from the </a:t>
            </a:r>
            <a:r>
              <a:rPr lang="en-US" dirty="0" err="1" smtClean="0"/>
              <a:t>Saffir</a:t>
            </a:r>
            <a:r>
              <a:rPr lang="en-US" dirty="0" smtClean="0"/>
              <a:t>- Simpson scale.</a:t>
            </a:r>
          </a:p>
          <a:p>
            <a:r>
              <a:rPr lang="en-US" dirty="0" smtClean="0"/>
              <a:t>A hurricane is given a five or a one.</a:t>
            </a:r>
          </a:p>
        </p:txBody>
      </p:sp>
    </p:spTree>
    <p:extLst>
      <p:ext uri="{BB962C8B-B14F-4D97-AF65-F5344CB8AC3E}">
        <p14:creationId xmlns:p14="http://schemas.microsoft.com/office/powerpoint/2010/main" val="1439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Hurricanes have destroyed towns with floods and wind.</a:t>
            </a:r>
          </a:p>
          <a:p>
            <a:r>
              <a:rPr lang="en-US" dirty="0" smtClean="0"/>
              <a:t>Listen to reports on the radio and </a:t>
            </a:r>
            <a:r>
              <a:rPr lang="en-US" dirty="0" err="1" smtClean="0"/>
              <a:t>tv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Obey hurricane warnings that tell </a:t>
            </a:r>
            <a:r>
              <a:rPr lang="en-US" dirty="0" err="1" smtClean="0"/>
              <a:t>pepole</a:t>
            </a:r>
            <a:r>
              <a:rPr lang="en-US" dirty="0" smtClean="0"/>
              <a:t> to evacuate.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7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http://www.pebblego.com/content/science/pgo_player.php</a:t>
            </a:r>
          </a:p>
        </p:txBody>
      </p:sp>
    </p:spTree>
    <p:extLst>
      <p:ext uri="{BB962C8B-B14F-4D97-AF65-F5344CB8AC3E}">
        <p14:creationId xmlns:p14="http://schemas.microsoft.com/office/powerpoint/2010/main" val="154716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</TotalTime>
  <Words>159</Words>
  <Application>Microsoft Office PowerPoint</Application>
  <PresentationFormat>On-screen Show (4:3)</PresentationFormat>
  <Paragraphs>26</Paragraphs>
  <Slides>7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Hurricanes</vt:lpstr>
      <vt:lpstr>What are  they</vt:lpstr>
      <vt:lpstr>HOW DO THEY START</vt:lpstr>
      <vt:lpstr>WHO STUDIES THEM</vt:lpstr>
      <vt:lpstr>How Are They Measured</vt:lpstr>
      <vt:lpstr>Staying Safe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2013-03-25T15:31:43Z</dcterms:created>
  <dcterms:modified xsi:type="dcterms:W3CDTF">2013-04-17T16:28:44Z</dcterms:modified>
</cp:coreProperties>
</file>