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22F437-60B5-4DEA-B6F6-1A3409CE04A6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3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Cheetahs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Anna Reed</a:t>
            </a:r>
            <a:endParaRPr lang="en-US" dirty="0"/>
          </a:p>
        </p:txBody>
      </p:sp>
      <p:pic>
        <p:nvPicPr>
          <p:cNvPr id="4100" name="Picture 4" descr="C:\Users\WSlab\AppData\Local\Microsoft\Windows\Temporary Internet Files\Content.IE5\EN9I0ALF\MP90018046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778" y="76200"/>
            <a:ext cx="336517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91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Cheetahs</a:t>
            </a:r>
            <a:r>
              <a:rPr lang="en-US" dirty="0" smtClean="0"/>
              <a:t> are wild cats with long legs. </a:t>
            </a:r>
          </a:p>
          <a:p>
            <a:r>
              <a:rPr lang="en-US" dirty="0" smtClean="0"/>
              <a:t>They can be up to seven feet long.</a:t>
            </a:r>
          </a:p>
          <a:p>
            <a:r>
              <a:rPr lang="en-US" dirty="0" smtClean="0"/>
              <a:t>There yellow or tan fur is covered with spots.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pic>
        <p:nvPicPr>
          <p:cNvPr id="5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90588" y="4953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cheetahs live in Africa.</a:t>
            </a:r>
          </a:p>
          <a:p>
            <a:r>
              <a:rPr lang="en-US" dirty="0" smtClean="0"/>
              <a:t>A few cheetahs live in Asia.</a:t>
            </a:r>
          </a:p>
          <a:p>
            <a:r>
              <a:rPr lang="en-US" dirty="0" smtClean="0"/>
              <a:t>Cheetahs roam grassy areas called savannas.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Habitats</a:t>
            </a:r>
            <a:endParaRPr lang="en-US" dirty="0"/>
          </a:p>
        </p:txBody>
      </p:sp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76253" y="500732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3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Cheetahs are the fastest land animals.</a:t>
            </a:r>
          </a:p>
          <a:p>
            <a:r>
              <a:rPr lang="en-US" dirty="0" smtClean="0"/>
              <a:t>They can run 70 miles per hour.</a:t>
            </a:r>
          </a:p>
          <a:p>
            <a:r>
              <a:rPr lang="en-US" dirty="0" smtClean="0"/>
              <a:t>There speed helps them catch antelopes to eat.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YCBBBBP4\MP90040660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4191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58000" y="556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5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 cheetahs can give birth to three to five cubs at a time</a:t>
            </a:r>
            <a:r>
              <a:rPr lang="en-US" dirty="0" smtClean="0"/>
              <a:t>.</a:t>
            </a:r>
          </a:p>
          <a:p>
            <a:r>
              <a:rPr lang="en-US" dirty="0"/>
              <a:t>Cubs are young cheetahs.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wild cheetahs live about ten to twelve years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5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533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0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 cheetahs chirp to call there cubs.</a:t>
            </a:r>
          </a:p>
          <a:p>
            <a:r>
              <a:rPr lang="en-US" dirty="0" smtClean="0"/>
              <a:t>Cheetah hunt during the day.</a:t>
            </a:r>
          </a:p>
          <a:p>
            <a:r>
              <a:rPr lang="en-US" dirty="0" smtClean="0"/>
              <a:t>Black stripes near the eyes protects them from sun light.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ONAS3V0T\MP90014903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42644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96200" y="563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8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4"/>
              </a:rPr>
              <a:t>http://</a:t>
            </a:r>
            <a:r>
              <a:rPr lang="en-US" smtClean="0">
                <a:hlinkClick r:id="rId4"/>
              </a:rPr>
              <a:t>www.pebblego.com/content/animals/pgo_player.php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 Page</a:t>
            </a:r>
            <a:endParaRPr lang="en-US" dirty="0"/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533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143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Cheetahs</vt:lpstr>
      <vt:lpstr>Body</vt:lpstr>
      <vt:lpstr>Habitats</vt:lpstr>
      <vt:lpstr>Food </vt:lpstr>
      <vt:lpstr>Life Cycle</vt:lpstr>
      <vt:lpstr>Fun Facts</vt:lpstr>
      <vt:lpstr>Reference Page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2013-03-25T15:31:43Z</dcterms:created>
  <dcterms:modified xsi:type="dcterms:W3CDTF">2013-04-15T17:10:21Z</dcterms:modified>
</cp:coreProperties>
</file>