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02E0-944F-40E6-A5CE-6DE49FD906A3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70E59-932F-4FDF-A6D6-105403DD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70E59-932F-4FDF-A6D6-105403DD7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hyperlink" Target="http://www.pebblego.com/content/science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Angel</a:t>
            </a:r>
            <a:endParaRPr lang="en-US" dirty="0"/>
          </a:p>
        </p:txBody>
      </p:sp>
      <p:pic>
        <p:nvPicPr>
          <p:cNvPr id="6147" name="Picture 3" descr="C:\Users\WSlab\AppData\Local\Microsoft\Windows\Temporary Internet Files\Content.IE5\BV9ZHX78\MP9004075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6" y="373684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Slab\AppData\Local\Microsoft\Windows\Temporary Internet Files\Content.IE5\0Y66SYOO\MP90040142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758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tornado is a funnel of wind</a:t>
            </a:r>
          </a:p>
          <a:p>
            <a:r>
              <a:rPr lang="en-US" dirty="0" smtClean="0"/>
              <a:t>It is a tornado when it touches the ground</a:t>
            </a:r>
          </a:p>
          <a:p>
            <a:r>
              <a:rPr lang="en-US" dirty="0" smtClean="0"/>
              <a:t>It is a strong wind storm</a:t>
            </a:r>
            <a:endParaRPr lang="en-US" dirty="0"/>
          </a:p>
        </p:txBody>
      </p:sp>
      <p:pic>
        <p:nvPicPr>
          <p:cNvPr id="5122" name="Picture 2" descr="C:\Users\WSlab\AppData\Local\Microsoft\Windows\Temporary Internet Files\Content.IE5\0Y66SYOO\MP9004004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45" y="4076818"/>
            <a:ext cx="3476478" cy="27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Slab\AppData\Local\Microsoft\Windows\Temporary Internet Files\Content.IE5\0U7ONZAK\MP9004014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61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7884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happens when hot and cold air meet</a:t>
            </a:r>
          </a:p>
          <a:p>
            <a:r>
              <a:rPr lang="en-US" dirty="0" smtClean="0"/>
              <a:t>They happen in spring </a:t>
            </a:r>
          </a:p>
          <a:p>
            <a:r>
              <a:rPr lang="en-US" dirty="0" smtClean="0"/>
              <a:t>They even happen in </a:t>
            </a:r>
            <a:r>
              <a:rPr lang="en-US" dirty="0" smtClean="0"/>
              <a:t>summer</a:t>
            </a:r>
          </a:p>
        </p:txBody>
      </p:sp>
      <p:pic>
        <p:nvPicPr>
          <p:cNvPr id="4098" name="Picture 2" descr="C:\Users\WSlab\AppData\Local\Microsoft\Windows\Temporary Internet Files\Content.IE5\0Y66SYOO\MP9004231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01" y="3797313"/>
            <a:ext cx="3004468" cy="30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Slab\AppData\Local\Microsoft\Windows\Temporary Internet Files\Content.IE5\G4KB9BA1\MP90039961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3758287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8600" y="4683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happens in a place called central United States</a:t>
            </a:r>
          </a:p>
          <a:p>
            <a:r>
              <a:rPr lang="en-US" dirty="0" smtClean="0"/>
              <a:t>That place is called a tornado ally</a:t>
            </a:r>
          </a:p>
          <a:p>
            <a:r>
              <a:rPr lang="en-US" dirty="0" smtClean="0"/>
              <a:t>They are all over the world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0U7ONZAK\MP9002891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8" y="3903345"/>
            <a:ext cx="3581400" cy="29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4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destroy every thing</a:t>
            </a:r>
          </a:p>
          <a:p>
            <a:r>
              <a:rPr lang="en-US" dirty="0" smtClean="0"/>
              <a:t>They mess up peoples houses</a:t>
            </a:r>
          </a:p>
          <a:p>
            <a:r>
              <a:rPr lang="en-US" dirty="0" smtClean="0"/>
              <a:t>It messes up peoples cars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BV9ZHX78\MP90043872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64" y="3810000"/>
            <a:ext cx="405993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BV9ZHX78\MP90044827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410"/>
            <a:ext cx="4572000" cy="30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0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in the basement</a:t>
            </a:r>
          </a:p>
          <a:p>
            <a:r>
              <a:rPr lang="en-US" dirty="0" smtClean="0"/>
              <a:t>Lie down in the ditch</a:t>
            </a:r>
          </a:p>
          <a:p>
            <a:r>
              <a:rPr lang="en-US" dirty="0" smtClean="0"/>
              <a:t>Go in a windowless 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WSlab\AppData\Local\Microsoft\Windows\Temporary Internet Files\Content.IE5\BV9ZHX78\MP90031691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75" y="3901635"/>
            <a:ext cx="4536938" cy="29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0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www.pebblego.com/content/science/pgo_player.php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3439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114</Words>
  <Application>Microsoft Office PowerPoint</Application>
  <PresentationFormat>On-screen Show (4:3)</PresentationFormat>
  <Paragraphs>25</Paragraphs>
  <Slides>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Tornadoes</vt:lpstr>
      <vt:lpstr>What Are They</vt:lpstr>
      <vt:lpstr>How Do They Happen</vt:lpstr>
      <vt:lpstr>Where Do They Happen</vt:lpstr>
      <vt:lpstr>What Do They Do</vt:lpstr>
      <vt:lpstr>Tornado Safety</vt:lpstr>
      <vt:lpstr>Reference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2013-03-25T15:31:43Z</dcterms:created>
  <dcterms:modified xsi:type="dcterms:W3CDTF">2013-04-19T16:15:01Z</dcterms:modified>
</cp:coreProperties>
</file>