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962400" y="838200"/>
            <a:ext cx="8062912" cy="1470025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heetahs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590800" y="2209800"/>
            <a:ext cx="8062912" cy="1752600"/>
          </a:xfrm>
        </p:spPr>
        <p:txBody>
          <a:bodyPr/>
          <a:lstStyle/>
          <a:p>
            <a:r>
              <a:rPr lang="en-US" dirty="0" smtClean="0"/>
              <a:t>By Andrew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Body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cheetahs body is seven feet (2.1 meters) long.</a:t>
            </a:r>
          </a:p>
          <a:p>
            <a:r>
              <a:rPr lang="en-US" dirty="0" smtClean="0"/>
              <a:t>They have huge legs for running.</a:t>
            </a:r>
          </a:p>
          <a:p>
            <a:r>
              <a:rPr lang="en-US" dirty="0" smtClean="0"/>
              <a:t>. </a:t>
            </a:r>
            <a:r>
              <a:rPr lang="en-US" dirty="0"/>
              <a:t>Their yellow or tan fur is covered with black spots  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1026" name="Picture 2" descr="http://t3.gstatic.com/images?q=tbn:ANd9GcQrBgdJ7siyEFK19UE-zpiKXmi1lBrvXSliXLqR8LokriRlum1_:www.bubblews.com/assets/images/news/809834560_13579417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191000"/>
            <a:ext cx="3200400" cy="238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9987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cheetahs live in Africa </a:t>
            </a:r>
          </a:p>
          <a:p>
            <a:r>
              <a:rPr lang="en-US" dirty="0" smtClean="0"/>
              <a:t>And some live in Asia. </a:t>
            </a:r>
          </a:p>
          <a:p>
            <a:r>
              <a:rPr lang="en-US" dirty="0" smtClean="0"/>
              <a:t>Cheetahs roam </a:t>
            </a:r>
            <a:r>
              <a:rPr lang="en-US" dirty="0" smtClean="0"/>
              <a:t>really </a:t>
            </a:r>
            <a:r>
              <a:rPr lang="en-US" dirty="0" smtClean="0"/>
              <a:t>grassy areas called savannas.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050" name="Picture 2" descr="http://t0.gstatic.com/images?q=tbn:ANd9GcQcLkGXISIQ-O60g-tgcHkeNB__Dmde36IOmqiiTlO4NjxoJ4YWhw:news.bbc.co.uk/media/images/50497000/jpg/_50497800_cheetah_habitat_termit_1110_newby_01co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038600"/>
            <a:ext cx="3124200" cy="214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571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Cheetahs are the fastest land animals fiscally.    </a:t>
            </a:r>
          </a:p>
          <a:p>
            <a:r>
              <a:rPr lang="en-US" dirty="0" smtClean="0"/>
              <a:t>They can run 70 miles (113 kilometers) per hour.</a:t>
            </a:r>
          </a:p>
          <a:p>
            <a:r>
              <a:rPr lang="en-US" dirty="0" smtClean="0"/>
              <a:t>Their speed helps them catch food to eat. </a:t>
            </a:r>
            <a:endParaRPr lang="en-US" dirty="0"/>
          </a:p>
        </p:txBody>
      </p:sp>
      <p:pic>
        <p:nvPicPr>
          <p:cNvPr id="3074" name="Picture 2" descr="http://t3.gstatic.com/images?q=tbn:ANd9GcS8iSYWIWu1zC3RniIU-V6ya4E0Mw7noPGn2qWZ7qFdqRJUHmvluw:morningwhiteboard.files.wordpress.com/2011/03/gazel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343401"/>
            <a:ext cx="3276600" cy="251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156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09622"/>
            <a:ext cx="8229600" cy="4525963"/>
          </a:xfrm>
        </p:spPr>
        <p:txBody>
          <a:bodyPr/>
          <a:lstStyle/>
          <a:p>
            <a:r>
              <a:rPr lang="en-US" dirty="0" smtClean="0"/>
              <a:t>Female cheetahs give birth to </a:t>
            </a:r>
            <a:r>
              <a:rPr lang="en-US" dirty="0" smtClean="0"/>
              <a:t>three or five </a:t>
            </a:r>
            <a:r>
              <a:rPr lang="en-US" dirty="0" smtClean="0"/>
              <a:t>cubs at a time.</a:t>
            </a:r>
          </a:p>
          <a:p>
            <a:r>
              <a:rPr lang="en-US" dirty="0" smtClean="0"/>
              <a:t>In the wild cheetahs live about 10 to 12 </a:t>
            </a:r>
            <a:r>
              <a:rPr lang="en-US" dirty="0" smtClean="0"/>
              <a:t>years old.</a:t>
            </a:r>
          </a:p>
          <a:p>
            <a:r>
              <a:rPr lang="en-US" dirty="0" smtClean="0"/>
              <a:t>A cub is a baby cheetah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http://t3.gstatic.com/images?q=tbn:ANd9GcQvwyOR4DrHvI0cOT7LAnUEk4gn8ZmFVwodZL_AaCU2rQRLBJEc:www.cheetah.org/ama/orig/graphical_tour/biology/panel25_stage1_2of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114800"/>
            <a:ext cx="1876425" cy="2428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034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Females chirp to call all of their cubs.</a:t>
            </a:r>
          </a:p>
          <a:p>
            <a:r>
              <a:rPr lang="en-US" dirty="0" smtClean="0"/>
              <a:t>Cheetahs hunt during the day most of the time.</a:t>
            </a:r>
          </a:p>
          <a:p>
            <a:r>
              <a:rPr lang="en-US" dirty="0" smtClean="0"/>
              <a:t>The black stripes near the cheetahs eyes protect their eyes from the sun light.</a:t>
            </a:r>
            <a:endParaRPr lang="en-US" dirty="0"/>
          </a:p>
        </p:txBody>
      </p:sp>
      <p:pic>
        <p:nvPicPr>
          <p:cNvPr id="5122" name="Picture 2" descr="http://t0.gstatic.com/images?q=tbn:ANd9GcTU1YDMN1tCjgPTgXuKI0z9zYPJbLf5MWIa_2T2Q_fyaURm-7rZlg:www.trbimg.com/img-5126b9e9/turbine/la-la-et-cheetah-one-life.jpg-20130220/560/560x5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343400"/>
            <a:ext cx="2895600" cy="234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052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http://www.pebblego.com/content/animals/pgo_player.php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405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63</TotalTime>
  <Words>157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Cheetahs</vt:lpstr>
      <vt:lpstr>Body  </vt:lpstr>
      <vt:lpstr>habitat</vt:lpstr>
      <vt:lpstr>Food</vt:lpstr>
      <vt:lpstr>Life cycle</vt:lpstr>
      <vt:lpstr>Fun Facts</vt:lpstr>
      <vt:lpstr>Reference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14</cp:revision>
  <dcterms:created xsi:type="dcterms:W3CDTF">2013-03-25T15:31:43Z</dcterms:created>
  <dcterms:modified xsi:type="dcterms:W3CDTF">2013-04-23T17:23:31Z</dcterms:modified>
</cp:coreProperties>
</file>