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2" autoAdjust="0"/>
    <p:restoredTop sz="98231" autoAdjust="0"/>
  </p:normalViewPr>
  <p:slideViewPr>
    <p:cSldViewPr>
      <p:cViewPr varScale="1">
        <p:scale>
          <a:sx n="100" d="100"/>
          <a:sy n="100" d="100"/>
        </p:scale>
        <p:origin x="-9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C0752-84F8-48F5-972E-0F65D0D66F0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2FCBA-0D1B-4CF1-BB12-37D2A193E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8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2FCBA-0D1B-4CF1-BB12-37D2A193EE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8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23975"/>
            <a:ext cx="8229600" cy="1828800"/>
          </a:xfrm>
        </p:spPr>
        <p:txBody>
          <a:bodyPr/>
          <a:lstStyle/>
          <a:p>
            <a:r>
              <a:rPr lang="en-US" dirty="0" smtClean="0"/>
              <a:t>Alligators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Alyssa</a:t>
            </a:r>
            <a:endParaRPr lang="en-US" dirty="0"/>
          </a:p>
        </p:txBody>
      </p:sp>
      <p:pic>
        <p:nvPicPr>
          <p:cNvPr id="1026" name="Picture 2" descr="C:\Users\WSlab\AppData\Local\Microsoft\Windows\Temporary Internet Files\Content.IE5\ONAS3V0T\MP90022767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45636"/>
            <a:ext cx="3810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Slab\AppData\Local\Microsoft\Windows\Temporary Internet Files\Content.IE5\EN9I0ALF\MP90040673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3521"/>
            <a:ext cx="2438400" cy="36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Slab\AppData\Local\Microsoft\Windows\Temporary Internet Files\Content.IE5\ONAS3V0T\MP90026277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39366"/>
            <a:ext cx="2895600" cy="23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248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8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Alligators  weigh  1,000  pounds 450 </a:t>
            </a:r>
          </a:p>
          <a:p>
            <a:r>
              <a:rPr lang="en-US" dirty="0" smtClean="0"/>
              <a:t>Alligators have strong tails.</a:t>
            </a:r>
          </a:p>
          <a:p>
            <a:r>
              <a:rPr lang="en-US" dirty="0" smtClean="0"/>
              <a:t>Big mouth with sharp , pointy teeth</a:t>
            </a:r>
          </a:p>
          <a:p>
            <a:endParaRPr lang="en-US" dirty="0"/>
          </a:p>
        </p:txBody>
      </p:sp>
      <p:pic>
        <p:nvPicPr>
          <p:cNvPr id="2050" name="Picture 2" descr="C:\Users\WSlab\AppData\Local\Microsoft\Windows\Temporary Internet Files\Content.IE5\797PS1R6\MP90031428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0848"/>
            <a:ext cx="4648200" cy="15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Slab\AppData\Local\Microsoft\Windows\Temporary Internet Files\Content.IE5\YCBBBBP4\MP900314285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48" y="5250180"/>
            <a:ext cx="4568952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153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411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92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Alligators eat once a week</a:t>
            </a:r>
          </a:p>
          <a:p>
            <a:r>
              <a:rPr lang="en-US" dirty="0" smtClean="0"/>
              <a:t>They eat fish , snakes , and birds</a:t>
            </a:r>
          </a:p>
          <a:p>
            <a:r>
              <a:rPr lang="en-US" dirty="0" smtClean="0"/>
              <a:t>They swallow small animals without chewing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WSlab\AppData\Local\Microsoft\Windows\Temporary Internet Files\Content.IE5\ONAS3V0T\MP9002276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6240"/>
            <a:ext cx="4953000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Slab\AppData\Local\Microsoft\Windows\Temporary Internet Files\Content.IE5\797PS1R6\MP90017869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06240"/>
            <a:ext cx="4271772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Alligators live in wetlands</a:t>
            </a:r>
          </a:p>
          <a:p>
            <a:r>
              <a:rPr lang="en-US" dirty="0" smtClean="0"/>
              <a:t>They can be found in United States</a:t>
            </a:r>
          </a:p>
          <a:p>
            <a:r>
              <a:rPr lang="en-US" dirty="0" smtClean="0"/>
              <a:t>They  can go on land and water</a:t>
            </a:r>
            <a:endParaRPr lang="en-US" dirty="0"/>
          </a:p>
        </p:txBody>
      </p:sp>
      <p:pic>
        <p:nvPicPr>
          <p:cNvPr id="3074" name="Picture 2" descr="C:\Users\WSlab\AppData\Local\Microsoft\Windows\Temporary Internet Files\Content.IE5\ONAS3V0T\MP9002627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4126992"/>
            <a:ext cx="412623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Slab\AppData\Local\Microsoft\Windows\Temporary Internet Files\Content.IE5\EN9I0ALF\MP90026275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26992"/>
            <a:ext cx="4953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0"/>
            <a:ext cx="283159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Female alligators lay  90 eggs</a:t>
            </a:r>
          </a:p>
          <a:p>
            <a:r>
              <a:rPr lang="en-US" dirty="0" smtClean="0"/>
              <a:t>Hatchlings weigh less than 10 inches (25ncentimeters)</a:t>
            </a:r>
            <a:endParaRPr lang="en-US" dirty="0"/>
          </a:p>
          <a:p>
            <a:r>
              <a:rPr lang="en-US" dirty="0" smtClean="0"/>
              <a:t>Alligators may live for 30 years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" y="4143855"/>
            <a:ext cx="4547616" cy="271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3855"/>
            <a:ext cx="4547616" cy="271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Alligators grow now teeth</a:t>
            </a:r>
          </a:p>
          <a:p>
            <a:r>
              <a:rPr lang="en-US" dirty="0" smtClean="0"/>
              <a:t>An alligators jaws can crack turtle shell</a:t>
            </a:r>
          </a:p>
          <a:p>
            <a:r>
              <a:rPr lang="en-US" dirty="0" smtClean="0"/>
              <a:t>Alligators can go up two years without eating</a:t>
            </a:r>
            <a:endParaRPr lang="en-US" dirty="0"/>
          </a:p>
        </p:txBody>
      </p:sp>
      <p:pic>
        <p:nvPicPr>
          <p:cNvPr id="6146" name="Picture 2" descr="C:\Users\WSlab\AppData\Local\Microsoft\Windows\Temporary Internet Files\Content.IE5\EN9I0ALF\MP9002021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1"/>
            <a:ext cx="44132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Slab\AppData\Local\Microsoft\Windows\Temporary Internet Files\Content.IE5\797PS1R6\MP90031390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657600"/>
            <a:ext cx="471855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853517" cy="215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98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http://www.pebblego.com/content/animals/pgo_player.php</a:t>
            </a:r>
          </a:p>
        </p:txBody>
      </p:sp>
      <p:pic>
        <p:nvPicPr>
          <p:cNvPr id="7172" name="Picture 4" descr="C:\Users\WSlab\AppData\Local\Microsoft\Windows\Temporary Internet Files\Content.IE5\EN9I0ALF\MP900049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08" y="4081273"/>
            <a:ext cx="2679192" cy="27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081273"/>
            <a:ext cx="3334273" cy="275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23" y="4081273"/>
            <a:ext cx="3149585" cy="277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</TotalTime>
  <Words>108</Words>
  <Application>Microsoft Office PowerPoint</Application>
  <PresentationFormat>On-screen Show (4:3)</PresentationFormat>
  <Paragraphs>25</Paragraphs>
  <Slides>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Alligators</vt:lpstr>
      <vt:lpstr>Body</vt:lpstr>
      <vt:lpstr>Food</vt:lpstr>
      <vt:lpstr>Habitat</vt:lpstr>
      <vt:lpstr>Life cycle</vt:lpstr>
      <vt:lpstr>Fun Facts </vt:lpstr>
      <vt:lpstr>Reference 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2013-03-25T15:31:43Z</dcterms:created>
  <dcterms:modified xsi:type="dcterms:W3CDTF">2013-04-17T17:19:37Z</dcterms:modified>
</cp:coreProperties>
</file>