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022F437-60B5-4DEA-B6F6-1A3409CE04A6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022F437-60B5-4DEA-B6F6-1A3409CE04A6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022F437-60B5-4DEA-B6F6-1A3409CE04A6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hyperlink" Target="http://www.pebblego.com/content/animals/pgo_player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Broadway" pitchFamily="82" charset="0"/>
              </a:rPr>
              <a:t>Sugar Gliders</a:t>
            </a:r>
            <a:endParaRPr lang="en-US" b="1" dirty="0"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By: Aleigha P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7" name="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990600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6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Body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 sugar glider has gray fur and a long tail.</a:t>
            </a:r>
          </a:p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Sugar Gliders Weighs 4 to 6 ounces (113 to 170 grams)</a:t>
            </a:r>
          </a:p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Its Hands and feet are connected to a flap of skin.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4" name="Tw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6096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2667000" cy="262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2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Habitat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Bradley Hand ITC" pitchFamily="66" charset="0"/>
              </a:rPr>
              <a:t>The trees in Australia are were the sugar gliders live.</a:t>
            </a:r>
          </a:p>
          <a:p>
            <a:r>
              <a:rPr lang="en-US" dirty="0" smtClean="0">
                <a:solidFill>
                  <a:srgbClr val="00B0F0"/>
                </a:solidFill>
                <a:latin typeface="Bradley Hand ITC" pitchFamily="66" charset="0"/>
              </a:rPr>
              <a:t>The small marsupial jumps off high branches And their flaps open so they can glide from tree to tree.</a:t>
            </a:r>
          </a:p>
          <a:p>
            <a:r>
              <a:rPr lang="en-US" dirty="0" smtClean="0">
                <a:solidFill>
                  <a:srgbClr val="00B0F0"/>
                </a:solidFill>
                <a:latin typeface="Bradley Hand ITC" pitchFamily="66" charset="0"/>
              </a:rPr>
              <a:t>Predators on the ground can not reach them.</a:t>
            </a:r>
            <a:endParaRPr lang="en-US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pic>
        <p:nvPicPr>
          <p:cNvPr id="5" name="Thr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400" y="762000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98157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8105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Food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Bradley Hand ITC" pitchFamily="66" charset="0"/>
              </a:rPr>
              <a:t>Their diet is very simple.</a:t>
            </a:r>
          </a:p>
          <a:p>
            <a:r>
              <a:rPr lang="en-US" dirty="0" smtClean="0">
                <a:solidFill>
                  <a:srgbClr val="00B0F0"/>
                </a:solidFill>
                <a:latin typeface="Bradley Hand ITC" pitchFamily="66" charset="0"/>
              </a:rPr>
              <a:t>Bugs</a:t>
            </a:r>
          </a:p>
          <a:p>
            <a:r>
              <a:rPr lang="en-US" dirty="0" smtClean="0">
                <a:solidFill>
                  <a:srgbClr val="00B0F0"/>
                </a:solidFill>
                <a:latin typeface="Bradley Hand ITC" pitchFamily="66" charset="0"/>
              </a:rPr>
              <a:t>Nectar And sap</a:t>
            </a:r>
          </a:p>
          <a:p>
            <a:r>
              <a:rPr lang="en-US" dirty="0" smtClean="0">
                <a:solidFill>
                  <a:srgbClr val="00B0F0"/>
                </a:solidFill>
                <a:latin typeface="Bradley Hand ITC" pitchFamily="66" charset="0"/>
              </a:rPr>
              <a:t>They have a sweet tooth for fruits</a:t>
            </a:r>
            <a:r>
              <a:rPr lang="en-US" dirty="0" smtClean="0">
                <a:latin typeface="Bradley Hand ITC" pitchFamily="66" charset="0"/>
              </a:rPr>
              <a:t>.</a:t>
            </a:r>
          </a:p>
        </p:txBody>
      </p:sp>
      <p:pic>
        <p:nvPicPr>
          <p:cNvPr id="4" name="F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41549" y="3124200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85060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02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Life Cycle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Bradley Hand ITC" pitchFamily="66" charset="0"/>
              </a:rPr>
              <a:t>Female sugar gliders have pouches were they keep their babies in.</a:t>
            </a:r>
          </a:p>
          <a:p>
            <a:r>
              <a:rPr lang="en-US" dirty="0" smtClean="0">
                <a:solidFill>
                  <a:srgbClr val="00B0F0"/>
                </a:solidFill>
                <a:latin typeface="Bradley Hand ITC" pitchFamily="66" charset="0"/>
              </a:rPr>
              <a:t>The babies stay in the pouches for 70 days.</a:t>
            </a:r>
          </a:p>
          <a:p>
            <a:r>
              <a:rPr lang="en-US" dirty="0" smtClean="0">
                <a:solidFill>
                  <a:srgbClr val="00B0F0"/>
                </a:solidFill>
                <a:latin typeface="Bradley Hand ITC" pitchFamily="66" charset="0"/>
              </a:rPr>
              <a:t>10 months a sugar glider is fully grown.</a:t>
            </a:r>
          </a:p>
          <a:p>
            <a:r>
              <a:rPr lang="en-US" dirty="0" smtClean="0">
                <a:solidFill>
                  <a:srgbClr val="00B0F0"/>
                </a:solidFill>
                <a:latin typeface="Bradley Hand ITC" pitchFamily="66" charset="0"/>
              </a:rPr>
              <a:t>Sugar gliders live about 9 years.</a:t>
            </a:r>
            <a:endParaRPr lang="en-US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pic>
        <p:nvPicPr>
          <p:cNvPr id="4" name="F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5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75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Fun Facts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Bradley Hand ITC" pitchFamily="66" charset="0"/>
              </a:rPr>
              <a:t>Did you know sugar glider bark like dogs and chirp like birds.</a:t>
            </a:r>
          </a:p>
          <a:p>
            <a:r>
              <a:rPr lang="en-US" dirty="0" smtClean="0">
                <a:solidFill>
                  <a:srgbClr val="00B0F0"/>
                </a:solidFill>
                <a:latin typeface="Bradley Hand ITC" pitchFamily="66" charset="0"/>
              </a:rPr>
              <a:t>When  groups of sugar glider are frightened they chatter loudly.</a:t>
            </a:r>
          </a:p>
          <a:p>
            <a:r>
              <a:rPr lang="en-US" dirty="0" smtClean="0">
                <a:solidFill>
                  <a:srgbClr val="00B0F0"/>
                </a:solidFill>
                <a:latin typeface="Bradley Hand ITC" pitchFamily="66" charset="0"/>
              </a:rPr>
              <a:t>They can glide 160 feet (50 meters) or more </a:t>
            </a:r>
          </a:p>
          <a:p>
            <a:endParaRPr lang="en-US" dirty="0"/>
          </a:p>
        </p:txBody>
      </p:sp>
      <p:pic>
        <p:nvPicPr>
          <p:cNvPr id="5" name="Si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1400" y="609600"/>
            <a:ext cx="609600" cy="6096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24399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6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2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Reference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radley Hand ITC" pitchFamily="66" charset="0"/>
                <a:hlinkClick r:id="rId4"/>
              </a:rPr>
              <a:t>http://</a:t>
            </a:r>
            <a:r>
              <a:rPr lang="en-US" dirty="0" smtClean="0">
                <a:latin typeface="Bradley Hand ITC" pitchFamily="66" charset="0"/>
                <a:hlinkClick r:id="rId4"/>
              </a:rPr>
              <a:t>www.pebblego.com/content/animals/pgo_player.php</a:t>
            </a:r>
            <a:endParaRPr lang="en-US" dirty="0" smtClean="0">
              <a:latin typeface="Bradley Hand ITC" pitchFamily="66" charset="0"/>
            </a:endParaRPr>
          </a:p>
          <a:p>
            <a:endParaRPr lang="en-US" dirty="0"/>
          </a:p>
        </p:txBody>
      </p:sp>
      <p:pic>
        <p:nvPicPr>
          <p:cNvPr id="4" name="Sev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762000"/>
            <a:ext cx="609600" cy="6096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3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</TotalTime>
  <Words>184</Words>
  <Application>Microsoft Office PowerPoint</Application>
  <PresentationFormat>On-screen Show (4:3)</PresentationFormat>
  <Paragraphs>26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Sugar Gliders</vt:lpstr>
      <vt:lpstr>Body</vt:lpstr>
      <vt:lpstr>Habitat</vt:lpstr>
      <vt:lpstr>Food</vt:lpstr>
      <vt:lpstr>Life Cycle</vt:lpstr>
      <vt:lpstr>Fun Facts</vt:lpstr>
      <vt:lpstr>Reference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2013-03-25T15:31:43Z</dcterms:created>
  <dcterms:modified xsi:type="dcterms:W3CDTF">2013-04-15T16:49:43Z</dcterms:modified>
</cp:coreProperties>
</file>