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E905CE"/>
                </a:solidFill>
              </a:rPr>
              <a:t>African</a:t>
            </a:r>
            <a:r>
              <a:rPr lang="en-US" sz="9600" dirty="0" smtClean="0"/>
              <a:t> </a:t>
            </a:r>
            <a:r>
              <a:rPr lang="en-US" sz="4800" dirty="0" smtClean="0">
                <a:solidFill>
                  <a:srgbClr val="00B0F0"/>
                </a:solidFill>
              </a:rPr>
              <a:t>Elephants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6400" y="5096069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>
                <a:solidFill>
                  <a:srgbClr val="E905CE"/>
                </a:solidFill>
              </a:rPr>
              <a:t>By</a:t>
            </a:r>
            <a:r>
              <a:rPr lang="en-US" sz="7200" dirty="0" smtClean="0"/>
              <a:t> </a:t>
            </a:r>
            <a:r>
              <a:rPr lang="en-US" sz="7200" dirty="0" err="1" smtClean="0">
                <a:solidFill>
                  <a:srgbClr val="00B0F0"/>
                </a:solidFill>
              </a:rPr>
              <a:t>Ahlyvia</a:t>
            </a:r>
            <a:r>
              <a:rPr lang="en-US" sz="7200" dirty="0" smtClean="0"/>
              <a:t> </a:t>
            </a:r>
            <a:r>
              <a:rPr lang="en-US" sz="7200" dirty="0" err="1" smtClean="0">
                <a:solidFill>
                  <a:srgbClr val="E905CE"/>
                </a:solidFill>
              </a:rPr>
              <a:t>Ayre</a:t>
            </a:r>
            <a:endParaRPr lang="en-US" sz="7200" dirty="0">
              <a:solidFill>
                <a:srgbClr val="E905C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438400" cy="30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9675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905CE"/>
                </a:solidFill>
              </a:rPr>
              <a:t>African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Elephant’s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905CE"/>
                </a:solidFill>
              </a:rPr>
              <a:t>Body</a:t>
            </a:r>
            <a:endParaRPr lang="en-US" dirty="0">
              <a:solidFill>
                <a:srgbClr val="E905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African Elephants are giant mammals.</a:t>
            </a:r>
          </a:p>
          <a:p>
            <a:r>
              <a:rPr lang="en-US" dirty="0" smtClean="0">
                <a:solidFill>
                  <a:srgbClr val="E905CE"/>
                </a:solidFill>
              </a:rPr>
              <a:t>African Elephants can reach up to 4 meters tall.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African Elephants have big ears.</a:t>
            </a:r>
          </a:p>
          <a:p>
            <a:r>
              <a:rPr lang="en-US" dirty="0" smtClean="0">
                <a:solidFill>
                  <a:srgbClr val="E905CE"/>
                </a:solidFill>
              </a:rPr>
              <a:t>African Elephants have thick gray  skin.</a:t>
            </a:r>
            <a:endParaRPr lang="en-US" dirty="0">
              <a:solidFill>
                <a:srgbClr val="E905C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2" y="4495801"/>
            <a:ext cx="35497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18" y="4495801"/>
            <a:ext cx="327748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7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Elephants</a:t>
            </a:r>
            <a:r>
              <a:rPr lang="en-US" dirty="0" smtClean="0"/>
              <a:t>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African Elephants live in Africa.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Elephants find food on savannas.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African Elephants Find food on flat land.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289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33" y="3429001"/>
            <a:ext cx="5152867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5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Elephants</a:t>
            </a:r>
            <a:r>
              <a:rPr lang="en-US" dirty="0" smtClean="0"/>
              <a:t>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African Elephants can eat more than 200 pounds of food every day.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Elephants eat fruit grass 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leaves.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Elephants tare bark from trees.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1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12" y="4419602"/>
            <a:ext cx="3381088" cy="2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Elephants</a:t>
            </a:r>
            <a:r>
              <a:rPr lang="en-US" dirty="0" smtClean="0"/>
              <a:t> Life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Cycle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baby African Elephant is called a calf.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Elephants can live to be 60 years </a:t>
            </a:r>
            <a:r>
              <a:rPr lang="en-US" dirty="0" smtClean="0"/>
              <a:t>old.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a baby African Elephant is born all the females in the hard helps raise it.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419600"/>
            <a:ext cx="382171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86" y="4343401"/>
            <a:ext cx="3397023" cy="25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5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African Elephants can weigh up to 15,400 pounds.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Elephants roll in mud every day.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African Elephants swim every day.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Elephants Use there big tusks t</a:t>
            </a:r>
            <a:r>
              <a:rPr lang="en-US" dirty="0" smtClean="0"/>
              <a:t>o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fight.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670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82" y="5029201"/>
            <a:ext cx="322074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00" y="5029201"/>
            <a:ext cx="3265713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http://www.pebblego.com/content/science/pgo_player.php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34942"/>
            <a:ext cx="9067800" cy="37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0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170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African Elephants</vt:lpstr>
      <vt:lpstr>African Elephant’s Body</vt:lpstr>
      <vt:lpstr>African Elephants Habitats</vt:lpstr>
      <vt:lpstr>African Elephants Food</vt:lpstr>
      <vt:lpstr>African Elephants Life Cycle</vt:lpstr>
      <vt:lpstr>Fun Facts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TEST</cp:lastModifiedBy>
  <cp:revision>15</cp:revision>
  <dcterms:created xsi:type="dcterms:W3CDTF">2013-03-25T15:31:43Z</dcterms:created>
  <dcterms:modified xsi:type="dcterms:W3CDTF">2013-04-17T17:19:47Z</dcterms:modified>
</cp:coreProperties>
</file>